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60" r:id="rId4"/>
    <p:sldId id="261" r:id="rId5"/>
    <p:sldId id="262" r:id="rId6"/>
    <p:sldId id="272" r:id="rId7"/>
    <p:sldId id="265" r:id="rId8"/>
    <p:sldId id="266" r:id="rId9"/>
    <p:sldId id="267" r:id="rId10"/>
    <p:sldId id="268" r:id="rId11"/>
    <p:sldId id="271" r:id="rId12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RABH ANIL WANKHEDE" initials="SW" lastIdx="1" clrIdx="0">
    <p:extLst>
      <p:ext uri="{19B8F6BF-5375-455C-9EA6-DF929625EA0E}">
        <p15:presenceInfo xmlns:p15="http://schemas.microsoft.com/office/powerpoint/2012/main" userId="030682a260bf64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1929E-9FDE-4E14-8869-A4A38D4CEEF7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01B7D-8572-42F2-9636-87D564634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3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 u="heavy">
                <a:solidFill>
                  <a:srgbClr val="583C8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 u="heavy">
                <a:solidFill>
                  <a:srgbClr val="583C8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 u="heavy">
                <a:solidFill>
                  <a:srgbClr val="583C8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868680" cy="10287000"/>
          </a:xfrm>
          <a:custGeom>
            <a:avLst/>
            <a:gdLst/>
            <a:ahLst/>
            <a:cxnLst/>
            <a:rect l="l" t="t" r="r" b="b"/>
            <a:pathLst>
              <a:path w="868680" h="10287000">
                <a:moveTo>
                  <a:pt x="0" y="10286998"/>
                </a:moveTo>
                <a:lnTo>
                  <a:pt x="0" y="0"/>
                </a:lnTo>
                <a:lnTo>
                  <a:pt x="868228" y="0"/>
                </a:lnTo>
                <a:lnTo>
                  <a:pt x="868228" y="10286998"/>
                </a:lnTo>
                <a:lnTo>
                  <a:pt x="0" y="10286998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69343" y="10107352"/>
            <a:ext cx="179028" cy="17913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04193" y="10107352"/>
            <a:ext cx="179027" cy="17913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04193" y="9664712"/>
            <a:ext cx="179027" cy="17913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39042" y="10107352"/>
            <a:ext cx="179027" cy="179131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39042" y="9664712"/>
            <a:ext cx="179027" cy="17913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39042" y="9222542"/>
            <a:ext cx="179027" cy="179130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73893" y="10107352"/>
            <a:ext cx="179027" cy="179131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73893" y="9664712"/>
            <a:ext cx="179027" cy="179130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73893" y="9222542"/>
            <a:ext cx="179027" cy="179130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73893" y="8779901"/>
            <a:ext cx="179027" cy="179130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708741" y="10107352"/>
            <a:ext cx="179028" cy="179131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708741" y="9664712"/>
            <a:ext cx="179028" cy="179130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708741" y="8779901"/>
            <a:ext cx="179028" cy="179130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708741" y="9222542"/>
            <a:ext cx="179028" cy="179130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708741" y="8337260"/>
            <a:ext cx="179028" cy="179130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143119" y="10107352"/>
            <a:ext cx="179027" cy="179131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143119" y="9664712"/>
            <a:ext cx="179027" cy="179130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143119" y="9222542"/>
            <a:ext cx="179027" cy="179130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143119" y="8779901"/>
            <a:ext cx="179027" cy="179130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143119" y="8337260"/>
            <a:ext cx="179027" cy="179130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143119" y="7895091"/>
            <a:ext cx="179027" cy="179130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77968" y="10107352"/>
            <a:ext cx="179027" cy="179131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77968" y="9664712"/>
            <a:ext cx="179027" cy="179130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77968" y="9222542"/>
            <a:ext cx="179027" cy="179130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577968" y="8779901"/>
            <a:ext cx="179027" cy="179130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77968" y="8337260"/>
            <a:ext cx="179027" cy="179130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577968" y="7895091"/>
            <a:ext cx="179027" cy="179130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577968" y="7452450"/>
            <a:ext cx="179027" cy="179131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012818" y="10107352"/>
            <a:ext cx="179027" cy="179131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012818" y="9664712"/>
            <a:ext cx="179027" cy="179130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012818" y="9222542"/>
            <a:ext cx="179027" cy="179130"/>
          </a:xfrm>
          <a:prstGeom prst="rect">
            <a:avLst/>
          </a:prstGeom>
        </p:spPr>
      </p:pic>
      <p:pic>
        <p:nvPicPr>
          <p:cNvPr id="49" name="bg object 4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012818" y="8779901"/>
            <a:ext cx="179027" cy="179130"/>
          </a:xfrm>
          <a:prstGeom prst="rect">
            <a:avLst/>
          </a:prstGeom>
        </p:spPr>
      </p:pic>
      <p:pic>
        <p:nvPicPr>
          <p:cNvPr id="50" name="bg object 5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012818" y="8337260"/>
            <a:ext cx="179027" cy="179130"/>
          </a:xfrm>
          <a:prstGeom prst="rect">
            <a:avLst/>
          </a:prstGeom>
        </p:spPr>
      </p:pic>
      <p:pic>
        <p:nvPicPr>
          <p:cNvPr id="51" name="bg object 5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012818" y="7895091"/>
            <a:ext cx="179027" cy="179130"/>
          </a:xfrm>
          <a:prstGeom prst="rect">
            <a:avLst/>
          </a:prstGeom>
        </p:spPr>
      </p:pic>
      <p:pic>
        <p:nvPicPr>
          <p:cNvPr id="52" name="bg object 5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012818" y="7452450"/>
            <a:ext cx="179027" cy="179131"/>
          </a:xfrm>
          <a:prstGeom prst="rect">
            <a:avLst/>
          </a:prstGeom>
        </p:spPr>
      </p:pic>
      <p:pic>
        <p:nvPicPr>
          <p:cNvPr id="53" name="bg object 5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012818" y="7009810"/>
            <a:ext cx="179027" cy="179130"/>
          </a:xfrm>
          <a:prstGeom prst="rect">
            <a:avLst/>
          </a:prstGeom>
        </p:spPr>
      </p:pic>
      <p:pic>
        <p:nvPicPr>
          <p:cNvPr id="54" name="bg object 5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28700" y="0"/>
            <a:ext cx="1647824" cy="16478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76938" y="560609"/>
            <a:ext cx="7334122" cy="772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1" i="0" u="heavy">
                <a:solidFill>
                  <a:srgbClr val="583C8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6353" y="1807878"/>
            <a:ext cx="17455293" cy="7087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community/gdsc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7000" y="419100"/>
            <a:ext cx="14554200" cy="673261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3350" spc="-50" dirty="0">
                <a:latin typeface="Georgia"/>
                <a:cs typeface="Georgia"/>
              </a:rPr>
              <a:t>S</a:t>
            </a:r>
            <a:r>
              <a:rPr sz="3350" spc="-120" dirty="0">
                <a:latin typeface="Georgia"/>
                <a:cs typeface="Georgia"/>
              </a:rPr>
              <a:t>H</a:t>
            </a:r>
            <a:r>
              <a:rPr sz="3350" spc="-100" dirty="0">
                <a:latin typeface="Georgia"/>
                <a:cs typeface="Georgia"/>
              </a:rPr>
              <a:t>R</a:t>
            </a:r>
            <a:r>
              <a:rPr sz="3350" spc="-85" dirty="0">
                <a:latin typeface="Georgia"/>
                <a:cs typeface="Georgia"/>
              </a:rPr>
              <a:t>I</a:t>
            </a:r>
            <a:r>
              <a:rPr sz="3350" spc="-60" dirty="0">
                <a:latin typeface="Georgia"/>
                <a:cs typeface="Georgia"/>
              </a:rPr>
              <a:t> </a:t>
            </a:r>
            <a:r>
              <a:rPr sz="3350" spc="-50" dirty="0">
                <a:latin typeface="Georgia"/>
                <a:cs typeface="Georgia"/>
              </a:rPr>
              <a:t>S</a:t>
            </a:r>
            <a:r>
              <a:rPr sz="3350" spc="-55" dirty="0">
                <a:latin typeface="Georgia"/>
                <a:cs typeface="Georgia"/>
              </a:rPr>
              <a:t>A</a:t>
            </a:r>
            <a:r>
              <a:rPr sz="3350" spc="-95" dirty="0">
                <a:latin typeface="Georgia"/>
                <a:cs typeface="Georgia"/>
              </a:rPr>
              <a:t>N</a:t>
            </a:r>
            <a:r>
              <a:rPr sz="3350" spc="-55" dirty="0">
                <a:latin typeface="Georgia"/>
                <a:cs typeface="Georgia"/>
              </a:rPr>
              <a:t>T</a:t>
            </a:r>
            <a:r>
              <a:rPr sz="3350" spc="-60" dirty="0">
                <a:latin typeface="Georgia"/>
                <a:cs typeface="Georgia"/>
              </a:rPr>
              <a:t> </a:t>
            </a:r>
            <a:r>
              <a:rPr sz="3350" spc="-105" dirty="0">
                <a:latin typeface="Georgia"/>
                <a:cs typeface="Georgia"/>
              </a:rPr>
              <a:t>G</a:t>
            </a:r>
            <a:r>
              <a:rPr sz="3350" spc="-55" dirty="0">
                <a:latin typeface="Georgia"/>
                <a:cs typeface="Georgia"/>
              </a:rPr>
              <a:t>A</a:t>
            </a:r>
            <a:r>
              <a:rPr sz="3350" spc="-525" dirty="0">
                <a:latin typeface="Georgia"/>
                <a:cs typeface="Georgia"/>
              </a:rPr>
              <a:t>J</a:t>
            </a:r>
            <a:r>
              <a:rPr sz="3350" spc="-55" dirty="0">
                <a:latin typeface="Georgia"/>
                <a:cs typeface="Georgia"/>
              </a:rPr>
              <a:t>A</a:t>
            </a:r>
            <a:r>
              <a:rPr sz="3350" spc="-95" dirty="0">
                <a:latin typeface="Georgia"/>
                <a:cs typeface="Georgia"/>
              </a:rPr>
              <a:t>N</a:t>
            </a:r>
            <a:r>
              <a:rPr sz="3350" spc="-55" dirty="0">
                <a:latin typeface="Georgia"/>
                <a:cs typeface="Georgia"/>
              </a:rPr>
              <a:t>A</a:t>
            </a:r>
            <a:r>
              <a:rPr sz="3350" spc="-90" dirty="0">
                <a:latin typeface="Georgia"/>
                <a:cs typeface="Georgia"/>
              </a:rPr>
              <a:t>N</a:t>
            </a:r>
            <a:r>
              <a:rPr sz="3350" spc="-60" dirty="0">
                <a:latin typeface="Georgia"/>
                <a:cs typeface="Georgia"/>
              </a:rPr>
              <a:t> </a:t>
            </a:r>
            <a:r>
              <a:rPr sz="3350" spc="-120" dirty="0">
                <a:latin typeface="Georgia"/>
                <a:cs typeface="Georgia"/>
              </a:rPr>
              <a:t>M</a:t>
            </a:r>
            <a:r>
              <a:rPr sz="3350" spc="-55" dirty="0">
                <a:latin typeface="Georgia"/>
                <a:cs typeface="Georgia"/>
              </a:rPr>
              <a:t>A</a:t>
            </a:r>
            <a:r>
              <a:rPr sz="3350" spc="-120" dirty="0">
                <a:latin typeface="Georgia"/>
                <a:cs typeface="Georgia"/>
              </a:rPr>
              <a:t>H</a:t>
            </a:r>
            <a:r>
              <a:rPr sz="3350" spc="-55" dirty="0">
                <a:latin typeface="Georgia"/>
                <a:cs typeface="Georgia"/>
              </a:rPr>
              <a:t>A</a:t>
            </a:r>
            <a:r>
              <a:rPr sz="3350" spc="-100" dirty="0">
                <a:latin typeface="Georgia"/>
                <a:cs typeface="Georgia"/>
              </a:rPr>
              <a:t>R</a:t>
            </a:r>
            <a:r>
              <a:rPr sz="3350" spc="-55" dirty="0">
                <a:latin typeface="Georgia"/>
                <a:cs typeface="Georgia"/>
              </a:rPr>
              <a:t>A</a:t>
            </a:r>
            <a:r>
              <a:rPr sz="3350" spc="-520" dirty="0">
                <a:latin typeface="Georgia"/>
                <a:cs typeface="Georgia"/>
              </a:rPr>
              <a:t>J</a:t>
            </a:r>
            <a:r>
              <a:rPr sz="3350" spc="-60" dirty="0">
                <a:latin typeface="Georgia"/>
                <a:cs typeface="Georgia"/>
              </a:rPr>
              <a:t> </a:t>
            </a:r>
            <a:r>
              <a:rPr lang="en-US" sz="3350" spc="-60" dirty="0">
                <a:latin typeface="Georgia"/>
                <a:cs typeface="Georgia"/>
              </a:rPr>
              <a:t> </a:t>
            </a:r>
            <a:r>
              <a:rPr sz="3350" spc="-5" dirty="0">
                <a:latin typeface="Georgia"/>
                <a:cs typeface="Georgia"/>
              </a:rPr>
              <a:t>C</a:t>
            </a:r>
            <a:r>
              <a:rPr sz="3350" spc="-25" dirty="0">
                <a:latin typeface="Georgia"/>
                <a:cs typeface="Georgia"/>
              </a:rPr>
              <a:t>O</a:t>
            </a:r>
            <a:r>
              <a:rPr sz="3350" spc="-105" dirty="0">
                <a:latin typeface="Georgia"/>
                <a:cs typeface="Georgia"/>
              </a:rPr>
              <a:t>LL</a:t>
            </a:r>
            <a:r>
              <a:rPr sz="3350" spc="-195" dirty="0">
                <a:latin typeface="Georgia"/>
                <a:cs typeface="Georgia"/>
              </a:rPr>
              <a:t>E</a:t>
            </a:r>
            <a:r>
              <a:rPr sz="3350" spc="-105" dirty="0">
                <a:latin typeface="Georgia"/>
                <a:cs typeface="Georgia"/>
              </a:rPr>
              <a:t>G</a:t>
            </a:r>
            <a:r>
              <a:rPr sz="3350" spc="-190" dirty="0">
                <a:latin typeface="Georgia"/>
                <a:cs typeface="Georgia"/>
              </a:rPr>
              <a:t>E</a:t>
            </a:r>
            <a:r>
              <a:rPr sz="3350" spc="-60" dirty="0">
                <a:latin typeface="Georgia"/>
                <a:cs typeface="Georgia"/>
              </a:rPr>
              <a:t> </a:t>
            </a:r>
            <a:r>
              <a:rPr sz="3350" spc="-25" dirty="0">
                <a:latin typeface="Georgia"/>
                <a:cs typeface="Georgia"/>
              </a:rPr>
              <a:t>O</a:t>
            </a:r>
            <a:r>
              <a:rPr sz="3350" spc="-240" dirty="0">
                <a:latin typeface="Georgia"/>
                <a:cs typeface="Georgia"/>
              </a:rPr>
              <a:t>F</a:t>
            </a:r>
            <a:r>
              <a:rPr sz="3350" spc="-60" dirty="0">
                <a:latin typeface="Georgia"/>
                <a:cs typeface="Georgia"/>
              </a:rPr>
              <a:t> </a:t>
            </a:r>
            <a:r>
              <a:rPr sz="3350" spc="-195" dirty="0">
                <a:latin typeface="Georgia"/>
                <a:cs typeface="Georgia"/>
              </a:rPr>
              <a:t>E</a:t>
            </a:r>
            <a:r>
              <a:rPr sz="3350" spc="-95" dirty="0">
                <a:latin typeface="Georgia"/>
                <a:cs typeface="Georgia"/>
              </a:rPr>
              <a:t>N</a:t>
            </a:r>
            <a:r>
              <a:rPr sz="3350" spc="-105" dirty="0">
                <a:latin typeface="Georgia"/>
                <a:cs typeface="Georgia"/>
              </a:rPr>
              <a:t>G</a:t>
            </a:r>
            <a:r>
              <a:rPr sz="3350" spc="-90" dirty="0">
                <a:latin typeface="Georgia"/>
                <a:cs typeface="Georgia"/>
              </a:rPr>
              <a:t>I</a:t>
            </a:r>
            <a:r>
              <a:rPr sz="3350" spc="-95" dirty="0">
                <a:latin typeface="Georgia"/>
                <a:cs typeface="Georgia"/>
              </a:rPr>
              <a:t>N</a:t>
            </a:r>
            <a:r>
              <a:rPr sz="3350" spc="-195" dirty="0">
                <a:latin typeface="Georgia"/>
                <a:cs typeface="Georgia"/>
              </a:rPr>
              <a:t>EE</a:t>
            </a:r>
            <a:r>
              <a:rPr sz="3350" spc="-100" dirty="0">
                <a:latin typeface="Georgia"/>
                <a:cs typeface="Georgia"/>
              </a:rPr>
              <a:t>R</a:t>
            </a:r>
            <a:r>
              <a:rPr sz="3350" spc="-90" dirty="0">
                <a:latin typeface="Georgia"/>
                <a:cs typeface="Georgia"/>
              </a:rPr>
              <a:t>I</a:t>
            </a:r>
            <a:r>
              <a:rPr sz="3350" spc="-95" dirty="0">
                <a:latin typeface="Georgia"/>
                <a:cs typeface="Georgia"/>
              </a:rPr>
              <a:t>N</a:t>
            </a:r>
            <a:r>
              <a:rPr sz="3350" spc="-105" dirty="0">
                <a:latin typeface="Georgia"/>
                <a:cs typeface="Georgia"/>
              </a:rPr>
              <a:t>G</a:t>
            </a:r>
            <a:r>
              <a:rPr sz="3350" spc="-114" dirty="0">
                <a:latin typeface="Georgia"/>
                <a:cs typeface="Georgia"/>
              </a:rPr>
              <a:t>,</a:t>
            </a:r>
            <a:r>
              <a:rPr lang="en-US" sz="3350" spc="-114" dirty="0">
                <a:latin typeface="Georgia"/>
                <a:cs typeface="Georgia"/>
              </a:rPr>
              <a:t> </a:t>
            </a:r>
            <a:r>
              <a:rPr sz="3350" spc="-50" dirty="0">
                <a:latin typeface="Georgia"/>
                <a:cs typeface="Georgia"/>
              </a:rPr>
              <a:t>S</a:t>
            </a:r>
            <a:r>
              <a:rPr sz="3350" spc="-120" dirty="0">
                <a:latin typeface="Georgia"/>
                <a:cs typeface="Georgia"/>
              </a:rPr>
              <a:t>H</a:t>
            </a:r>
            <a:r>
              <a:rPr sz="3350" spc="-195" dirty="0">
                <a:latin typeface="Georgia"/>
                <a:cs typeface="Georgia"/>
              </a:rPr>
              <a:t>E</a:t>
            </a:r>
            <a:r>
              <a:rPr sz="3350" spc="-105" dirty="0">
                <a:latin typeface="Georgia"/>
                <a:cs typeface="Georgia"/>
              </a:rPr>
              <a:t>G</a:t>
            </a:r>
            <a:r>
              <a:rPr sz="3350" spc="-55" dirty="0">
                <a:latin typeface="Georgia"/>
                <a:cs typeface="Georgia"/>
              </a:rPr>
              <a:t>A</a:t>
            </a:r>
            <a:r>
              <a:rPr sz="3350" spc="-25" dirty="0">
                <a:latin typeface="Georgia"/>
                <a:cs typeface="Georgia"/>
              </a:rPr>
              <a:t>O</a:t>
            </a:r>
            <a:r>
              <a:rPr sz="3350" spc="-90" dirty="0">
                <a:latin typeface="Georgia"/>
                <a:cs typeface="Georgia"/>
              </a:rPr>
              <a:t>N</a:t>
            </a:r>
            <a:endParaRPr sz="335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0612" y="3120650"/>
            <a:ext cx="15166975" cy="2258311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R="208279" algn="ctr">
              <a:spcBef>
                <a:spcPts val="710"/>
              </a:spcBef>
            </a:pPr>
            <a:r>
              <a:rPr lang="en-US" sz="3400" b="1" spc="-80" dirty="0">
                <a:latin typeface="Times New Roman"/>
                <a:cs typeface="Times New Roman"/>
              </a:rPr>
              <a:t>UN </a:t>
            </a:r>
            <a:r>
              <a:rPr lang="en-US" sz="36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Sustainable Development Goals (4): </a:t>
            </a:r>
            <a:r>
              <a:rPr lang="en-US" sz="3600" b="1" i="0" dirty="0">
                <a:solidFill>
                  <a:srgbClr val="202124"/>
                </a:solidFill>
                <a:effectLst/>
              </a:rPr>
              <a:t>Quality Education</a:t>
            </a:r>
            <a:endParaRPr lang="en-US" sz="3400" b="1" spc="-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08279" algn="ctr">
              <a:lnSpc>
                <a:spcPct val="100000"/>
              </a:lnSpc>
              <a:spcBef>
                <a:spcPts val="710"/>
              </a:spcBef>
            </a:pPr>
            <a:r>
              <a:rPr sz="3400" b="1" spc="-80" dirty="0">
                <a:latin typeface="Times New Roman"/>
                <a:cs typeface="Times New Roman"/>
              </a:rPr>
              <a:t>PROJECT</a:t>
            </a:r>
            <a:r>
              <a:rPr sz="3400" b="1" spc="20" dirty="0">
                <a:latin typeface="Times New Roman"/>
                <a:cs typeface="Times New Roman"/>
              </a:rPr>
              <a:t> </a:t>
            </a:r>
            <a:r>
              <a:rPr sz="3400" b="1" spc="-100" dirty="0">
                <a:latin typeface="Times New Roman"/>
                <a:cs typeface="Times New Roman"/>
              </a:rPr>
              <a:t>TITLE</a:t>
            </a:r>
            <a:r>
              <a:rPr sz="3400" b="1" spc="25" dirty="0">
                <a:latin typeface="Times New Roman"/>
                <a:cs typeface="Times New Roman"/>
              </a:rPr>
              <a:t> </a:t>
            </a:r>
            <a:r>
              <a:rPr sz="3400" b="1" spc="-290" dirty="0">
                <a:latin typeface="Times New Roman"/>
                <a:cs typeface="Times New Roman"/>
              </a:rPr>
              <a:t>:</a:t>
            </a:r>
            <a:endParaRPr sz="3400" dirty="0">
              <a:latin typeface="Times New Roman"/>
              <a:cs typeface="Times New Roman"/>
            </a:endParaRPr>
          </a:p>
          <a:p>
            <a:pPr algn="ctr">
              <a:lnSpc>
                <a:spcPts val="6790"/>
              </a:lnSpc>
              <a:spcBef>
                <a:spcPts val="1040"/>
              </a:spcBef>
            </a:pPr>
            <a:r>
              <a:rPr sz="5900" b="1" spc="380" dirty="0">
                <a:solidFill>
                  <a:srgbClr val="583C8F"/>
                </a:solidFill>
                <a:latin typeface="Trebuchet MS"/>
                <a:cs typeface="Trebuchet MS"/>
              </a:rPr>
              <a:t>STUDENT</a:t>
            </a:r>
            <a:r>
              <a:rPr sz="5900" b="1" spc="-190" dirty="0">
                <a:solidFill>
                  <a:srgbClr val="583C8F"/>
                </a:solidFill>
                <a:latin typeface="Trebuchet MS"/>
                <a:cs typeface="Trebuchet MS"/>
              </a:rPr>
              <a:t> </a:t>
            </a:r>
            <a:r>
              <a:rPr sz="5900" b="1" spc="525" dirty="0">
                <a:solidFill>
                  <a:srgbClr val="583C8F"/>
                </a:solidFill>
                <a:latin typeface="Trebuchet MS"/>
                <a:cs typeface="Trebuchet MS"/>
              </a:rPr>
              <a:t>EDUCATION</a:t>
            </a:r>
            <a:r>
              <a:rPr sz="5900" b="1" spc="-185" dirty="0">
                <a:solidFill>
                  <a:srgbClr val="583C8F"/>
                </a:solidFill>
                <a:latin typeface="Trebuchet MS"/>
                <a:cs typeface="Trebuchet MS"/>
              </a:rPr>
              <a:t> </a:t>
            </a:r>
            <a:r>
              <a:rPr sz="5900" b="1" spc="500" dirty="0">
                <a:solidFill>
                  <a:srgbClr val="583C8F"/>
                </a:solidFill>
                <a:latin typeface="Trebuchet MS"/>
                <a:cs typeface="Trebuchet MS"/>
              </a:rPr>
              <a:t>PLATFORM</a:t>
            </a:r>
            <a:r>
              <a:rPr sz="5900" b="1" spc="-185" dirty="0">
                <a:solidFill>
                  <a:srgbClr val="583C8F"/>
                </a:solidFill>
                <a:latin typeface="Trebuchet MS"/>
                <a:cs typeface="Trebuchet MS"/>
              </a:rPr>
              <a:t> </a:t>
            </a:r>
            <a:r>
              <a:rPr sz="5900" b="1" spc="375" dirty="0">
                <a:solidFill>
                  <a:srgbClr val="583C8F"/>
                </a:solidFill>
                <a:latin typeface="Trebuchet MS"/>
                <a:cs typeface="Trebuchet MS"/>
              </a:rPr>
              <a:t>(SEP)</a:t>
            </a:r>
            <a:endParaRPr sz="59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800" y="5681585"/>
            <a:ext cx="14554200" cy="3037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81930">
              <a:lnSpc>
                <a:spcPct val="100000"/>
              </a:lnSpc>
              <a:spcBef>
                <a:spcPts val="105"/>
              </a:spcBef>
            </a:pPr>
            <a:r>
              <a:rPr lang="en-US" sz="3400" b="1" spc="90" dirty="0">
                <a:latin typeface="Times New Roman"/>
                <a:cs typeface="Times New Roman"/>
              </a:rPr>
              <a:t>GOOGLE SOLUTION CHALLENGE 23-24</a:t>
            </a:r>
            <a:endParaRPr sz="3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2350" b="1" spc="-50" dirty="0">
                <a:latin typeface="Times New Roman"/>
                <a:cs typeface="Times New Roman"/>
              </a:rPr>
              <a:t>                                                                              </a:t>
            </a:r>
            <a:r>
              <a:rPr sz="2350" b="1" spc="-50" dirty="0">
                <a:latin typeface="Times New Roman"/>
                <a:cs typeface="Times New Roman"/>
              </a:rPr>
              <a:t>PROJECT</a:t>
            </a:r>
            <a:r>
              <a:rPr sz="2350" b="1" spc="20" dirty="0">
                <a:latin typeface="Times New Roman"/>
                <a:cs typeface="Times New Roman"/>
              </a:rPr>
              <a:t> </a:t>
            </a:r>
            <a:r>
              <a:rPr sz="2350" b="1" spc="5" dirty="0">
                <a:latin typeface="Times New Roman"/>
                <a:cs typeface="Times New Roman"/>
              </a:rPr>
              <a:t>GROUP</a:t>
            </a:r>
            <a:r>
              <a:rPr sz="2350" b="1" spc="20" dirty="0">
                <a:latin typeface="Times New Roman"/>
                <a:cs typeface="Times New Roman"/>
              </a:rPr>
              <a:t> </a:t>
            </a:r>
            <a:r>
              <a:rPr sz="2350" b="1" spc="-5" dirty="0">
                <a:latin typeface="Times New Roman"/>
                <a:cs typeface="Times New Roman"/>
              </a:rPr>
              <a:t>MEMBERS</a:t>
            </a:r>
            <a:r>
              <a:rPr lang="en-US" sz="2350" b="1" spc="-5" dirty="0">
                <a:latin typeface="Times New Roman"/>
                <a:cs typeface="Times New Roman"/>
              </a:rPr>
              <a:t>:</a:t>
            </a:r>
          </a:p>
          <a:p>
            <a:pPr marL="12700">
              <a:lnSpc>
                <a:spcPct val="100000"/>
              </a:lnSpc>
            </a:pPr>
            <a:r>
              <a:rPr lang="en-US" sz="2350" b="1" spc="-5" dirty="0">
                <a:latin typeface="Times New Roman"/>
                <a:cs typeface="Times New Roman"/>
              </a:rPr>
              <a:t>                                                                             </a:t>
            </a:r>
            <a:r>
              <a:rPr lang="en-US" sz="2350" b="1" spc="95" dirty="0">
                <a:latin typeface="Times New Roman"/>
                <a:cs typeface="Times New Roman"/>
              </a:rPr>
              <a:t>Saurabh</a:t>
            </a:r>
            <a:r>
              <a:rPr lang="en-US" sz="2350" b="1" spc="30" dirty="0">
                <a:latin typeface="Times New Roman"/>
                <a:cs typeface="Times New Roman"/>
              </a:rPr>
              <a:t> </a:t>
            </a:r>
            <a:r>
              <a:rPr lang="en-US" sz="2350" b="1" spc="140" dirty="0">
                <a:latin typeface="Times New Roman"/>
                <a:cs typeface="Times New Roman"/>
              </a:rPr>
              <a:t>Wankhede (GDSC SSGMCE Lead)</a:t>
            </a:r>
            <a:endParaRPr sz="2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3995420" algn="l"/>
              </a:tabLst>
            </a:pPr>
            <a:r>
              <a:rPr lang="en-US" sz="2350" b="1" spc="110" dirty="0">
                <a:latin typeface="Times New Roman"/>
                <a:cs typeface="Times New Roman"/>
              </a:rPr>
              <a:t>                                                                V</a:t>
            </a:r>
            <a:r>
              <a:rPr sz="2350" b="1" spc="110" dirty="0">
                <a:latin typeface="Times New Roman"/>
                <a:cs typeface="Times New Roman"/>
              </a:rPr>
              <a:t>aishnavi</a:t>
            </a:r>
            <a:r>
              <a:rPr sz="2350" b="1" spc="40" dirty="0">
                <a:latin typeface="Times New Roman"/>
                <a:cs typeface="Times New Roman"/>
              </a:rPr>
              <a:t> </a:t>
            </a:r>
            <a:r>
              <a:rPr sz="2350" b="1" spc="105" dirty="0">
                <a:latin typeface="Times New Roman"/>
                <a:cs typeface="Times New Roman"/>
              </a:rPr>
              <a:t>Dabhade</a:t>
            </a:r>
            <a:r>
              <a:rPr lang="en-US" sz="2350" b="1" spc="105" dirty="0">
                <a:latin typeface="Times New Roman"/>
                <a:cs typeface="Times New Roman"/>
              </a:rPr>
              <a:t> (GDSC SSGMCE Core Team Member)</a:t>
            </a:r>
            <a:endParaRPr lang="en-US" sz="2350" b="1" spc="4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3995420" algn="l"/>
              </a:tabLst>
            </a:pPr>
            <a:r>
              <a:rPr sz="2350" b="1" dirty="0">
                <a:latin typeface="Times New Roman"/>
                <a:cs typeface="Times New Roman"/>
              </a:rPr>
              <a:t>,</a:t>
            </a:r>
            <a:r>
              <a:rPr lang="en-US" sz="2350" b="1" dirty="0">
                <a:latin typeface="Times New Roman"/>
                <a:cs typeface="Times New Roman"/>
              </a:rPr>
              <a:t>                                                                            </a:t>
            </a:r>
            <a:r>
              <a:rPr sz="2350" b="1" spc="70" dirty="0">
                <a:latin typeface="Times New Roman"/>
                <a:cs typeface="Times New Roman"/>
              </a:rPr>
              <a:t>Prajwal</a:t>
            </a:r>
            <a:r>
              <a:rPr sz="2350" b="1" spc="30" dirty="0">
                <a:latin typeface="Times New Roman"/>
                <a:cs typeface="Times New Roman"/>
              </a:rPr>
              <a:t> </a:t>
            </a:r>
            <a:r>
              <a:rPr sz="2350" b="1" spc="114" dirty="0">
                <a:latin typeface="Times New Roman"/>
                <a:cs typeface="Times New Roman"/>
              </a:rPr>
              <a:t>Gawande</a:t>
            </a:r>
            <a:r>
              <a:rPr lang="en-US" sz="2350" b="1" spc="114" dirty="0">
                <a:latin typeface="Times New Roman"/>
                <a:cs typeface="Times New Roman"/>
              </a:rPr>
              <a:t> (GDSC SSGMCE Member)</a:t>
            </a:r>
            <a:endParaRPr lang="en-US" sz="2350" b="1" spc="35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3995420" algn="l"/>
              </a:tabLst>
            </a:pPr>
            <a:r>
              <a:rPr sz="2350" b="1" spc="30" dirty="0">
                <a:latin typeface="Times New Roman"/>
                <a:cs typeface="Times New Roman"/>
              </a:rPr>
              <a:t> </a:t>
            </a:r>
            <a:r>
              <a:rPr lang="en-US" sz="2350" b="1" spc="30" dirty="0">
                <a:latin typeface="Times New Roman"/>
                <a:cs typeface="Times New Roman"/>
              </a:rPr>
              <a:t>                                                                        </a:t>
            </a:r>
            <a:r>
              <a:rPr sz="2350" b="1" spc="145" dirty="0">
                <a:latin typeface="Times New Roman"/>
                <a:cs typeface="Times New Roman"/>
              </a:rPr>
              <a:t>Sanket</a:t>
            </a:r>
            <a:r>
              <a:rPr sz="2350" b="1" spc="30" dirty="0">
                <a:latin typeface="Times New Roman"/>
                <a:cs typeface="Times New Roman"/>
              </a:rPr>
              <a:t> </a:t>
            </a:r>
            <a:r>
              <a:rPr sz="2350" b="1" spc="110" dirty="0">
                <a:latin typeface="Times New Roman"/>
                <a:cs typeface="Times New Roman"/>
              </a:rPr>
              <a:t>Gode</a:t>
            </a:r>
            <a:r>
              <a:rPr lang="en-US" sz="2350" b="1" spc="110" dirty="0">
                <a:latin typeface="Times New Roman"/>
                <a:cs typeface="Times New Roman"/>
              </a:rPr>
              <a:t> (GDSC SSGMCE Member)</a:t>
            </a:r>
            <a:endParaRPr lang="en-US" sz="2350" b="1" spc="30" dirty="0">
              <a:latin typeface="Times New Roman"/>
              <a:cs typeface="Times New Roman"/>
            </a:endParaRPr>
          </a:p>
        </p:txBody>
      </p:sp>
      <p:pic>
        <p:nvPicPr>
          <p:cNvPr id="5" name="object 12">
            <a:extLst>
              <a:ext uri="{FF2B5EF4-FFF2-40B4-BE49-F238E27FC236}">
                <a16:creationId xmlns:a16="http://schemas.microsoft.com/office/drawing/2014/main" id="{3E1EEC96-FB2E-1FE3-408B-D500F37C107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78313" y="115657"/>
            <a:ext cx="1343024" cy="1280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62BB38-2ECA-A729-20AD-55DDF6BBC129}"/>
              </a:ext>
            </a:extLst>
          </p:cNvPr>
          <p:cNvSpPr txBox="1"/>
          <p:nvPr/>
        </p:nvSpPr>
        <p:spPr>
          <a:xfrm>
            <a:off x="6172200" y="21717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0" i="0" u="none" strike="noStrike" dirty="0">
                <a:effectLst/>
                <a:latin typeface="arial" panose="020B0604020202020204" pitchFamily="34" charset="0"/>
              </a:rPr>
              <a:t>Google</a:t>
            </a:r>
            <a:r>
              <a:rPr lang="en-US" sz="36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>
                <a:effectLst/>
                <a:latin typeface="arial" panose="020B0604020202020204" pitchFamily="34" charset="0"/>
              </a:rPr>
              <a:t>Developer</a:t>
            </a:r>
            <a:r>
              <a:rPr lang="en-US" sz="36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>
                <a:effectLst/>
                <a:latin typeface="arial" panose="020B0604020202020204" pitchFamily="34" charset="0"/>
              </a:rPr>
              <a:t>Student</a:t>
            </a:r>
            <a:r>
              <a:rPr lang="en-US" sz="36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>
                <a:effectLst/>
                <a:latin typeface="arial" panose="020B0604020202020204" pitchFamily="34" charset="0"/>
              </a:rPr>
              <a:t>Clubs</a:t>
            </a:r>
            <a:endParaRPr lang="en-US" sz="3600" b="0" i="0" u="none" strike="noStrike" dirty="0">
              <a:effectLst/>
              <a:latin typeface="arial" panose="020B0604020202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026" name="Picture 2" descr="Google Developer Student Club (GDSC) – ASU Engineering Student Hub">
            <a:extLst>
              <a:ext uri="{FF2B5EF4-FFF2-40B4-BE49-F238E27FC236}">
                <a16:creationId xmlns:a16="http://schemas.microsoft.com/office/drawing/2014/main" id="{6D5BE380-C401-8671-2EF2-DA8FB6E47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309" y="2171699"/>
            <a:ext cx="135394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oogle Developer Student Club (GDSC) – ASU Engineering Student Hub">
            <a:extLst>
              <a:ext uri="{FF2B5EF4-FFF2-40B4-BE49-F238E27FC236}">
                <a16:creationId xmlns:a16="http://schemas.microsoft.com/office/drawing/2014/main" id="{9FE06D58-9798-AAB1-08D1-F432A5442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200" y="2171698"/>
            <a:ext cx="135394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17060" y="2214802"/>
            <a:ext cx="15921355" cy="6073140"/>
            <a:chOff x="2117060" y="2214802"/>
            <a:chExt cx="15921355" cy="6073140"/>
          </a:xfrm>
        </p:grpSpPr>
        <p:sp>
          <p:nvSpPr>
            <p:cNvPr id="3" name="object 3"/>
            <p:cNvSpPr/>
            <p:nvPr/>
          </p:nvSpPr>
          <p:spPr>
            <a:xfrm>
              <a:off x="14961839" y="2910408"/>
              <a:ext cx="335915" cy="342900"/>
            </a:xfrm>
            <a:custGeom>
              <a:avLst/>
              <a:gdLst/>
              <a:ahLst/>
              <a:cxnLst/>
              <a:rect l="l" t="t" r="r" b="b"/>
              <a:pathLst>
                <a:path w="335915" h="342900">
                  <a:moveTo>
                    <a:pt x="181421" y="342408"/>
                  </a:moveTo>
                  <a:lnTo>
                    <a:pt x="140761" y="339581"/>
                  </a:lnTo>
                  <a:lnTo>
                    <a:pt x="100994" y="326841"/>
                  </a:lnTo>
                  <a:lnTo>
                    <a:pt x="66183" y="305722"/>
                  </a:lnTo>
                  <a:lnTo>
                    <a:pt x="36686" y="276224"/>
                  </a:lnTo>
                  <a:lnTo>
                    <a:pt x="15567" y="241414"/>
                  </a:lnTo>
                  <a:lnTo>
                    <a:pt x="2827" y="201647"/>
                  </a:lnTo>
                  <a:lnTo>
                    <a:pt x="0" y="160987"/>
                  </a:lnTo>
                  <a:lnTo>
                    <a:pt x="2649" y="140210"/>
                  </a:lnTo>
                  <a:lnTo>
                    <a:pt x="15269" y="100444"/>
                  </a:lnTo>
                  <a:lnTo>
                    <a:pt x="36939" y="65201"/>
                  </a:lnTo>
                  <a:lnTo>
                    <a:pt x="65752" y="35674"/>
                  </a:lnTo>
                  <a:lnTo>
                    <a:pt x="101232" y="14719"/>
                  </a:lnTo>
                  <a:lnTo>
                    <a:pt x="140999" y="2336"/>
                  </a:lnTo>
                  <a:lnTo>
                    <a:pt x="161032" y="0"/>
                  </a:lnTo>
                  <a:lnTo>
                    <a:pt x="181957" y="74"/>
                  </a:lnTo>
                  <a:lnTo>
                    <a:pt x="222914" y="7099"/>
                  </a:lnTo>
                  <a:lnTo>
                    <a:pt x="266967" y="31387"/>
                  </a:lnTo>
                  <a:lnTo>
                    <a:pt x="335309" y="119494"/>
                  </a:lnTo>
                  <a:lnTo>
                    <a:pt x="333121" y="186913"/>
                  </a:lnTo>
                  <a:lnTo>
                    <a:pt x="327094" y="230936"/>
                  </a:lnTo>
                  <a:lnTo>
                    <a:pt x="306734" y="276656"/>
                  </a:lnTo>
                  <a:lnTo>
                    <a:pt x="277207" y="305469"/>
                  </a:lnTo>
                  <a:lnTo>
                    <a:pt x="241964" y="327139"/>
                  </a:lnTo>
                  <a:lnTo>
                    <a:pt x="202197" y="339759"/>
                  </a:lnTo>
                  <a:lnTo>
                    <a:pt x="181421" y="342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7060" y="2214802"/>
              <a:ext cx="13222950" cy="23161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048931" y="2511828"/>
              <a:ext cx="2209165" cy="1831339"/>
            </a:xfrm>
            <a:custGeom>
              <a:avLst/>
              <a:gdLst/>
              <a:ahLst/>
              <a:cxnLst/>
              <a:rect l="l" t="t" r="r" b="b"/>
              <a:pathLst>
                <a:path w="2209165" h="1831339">
                  <a:moveTo>
                    <a:pt x="2192808" y="1830975"/>
                  </a:moveTo>
                  <a:lnTo>
                    <a:pt x="2200302" y="1830353"/>
                  </a:lnTo>
                  <a:lnTo>
                    <a:pt x="2205377" y="1829348"/>
                  </a:lnTo>
                  <a:lnTo>
                    <a:pt x="2209165" y="1823707"/>
                  </a:lnTo>
                  <a:lnTo>
                    <a:pt x="2208018" y="1817909"/>
                  </a:lnTo>
                  <a:lnTo>
                    <a:pt x="2197895" y="1769624"/>
                  </a:lnTo>
                  <a:lnTo>
                    <a:pt x="2186623" y="1721556"/>
                  </a:lnTo>
                  <a:lnTo>
                    <a:pt x="2174219" y="1673731"/>
                  </a:lnTo>
                  <a:lnTo>
                    <a:pt x="2160695" y="1626172"/>
                  </a:lnTo>
                  <a:lnTo>
                    <a:pt x="2146068" y="1578904"/>
                  </a:lnTo>
                  <a:lnTo>
                    <a:pt x="2130351" y="1531950"/>
                  </a:lnTo>
                  <a:lnTo>
                    <a:pt x="2113560" y="1485336"/>
                  </a:lnTo>
                  <a:lnTo>
                    <a:pt x="2095709" y="1439086"/>
                  </a:lnTo>
                  <a:lnTo>
                    <a:pt x="2076814" y="1393223"/>
                  </a:lnTo>
                  <a:lnTo>
                    <a:pt x="2056887" y="1347771"/>
                  </a:lnTo>
                  <a:lnTo>
                    <a:pt x="2035945" y="1302756"/>
                  </a:lnTo>
                  <a:lnTo>
                    <a:pt x="2014002" y="1258201"/>
                  </a:lnTo>
                  <a:lnTo>
                    <a:pt x="1991073" y="1214131"/>
                  </a:lnTo>
                  <a:lnTo>
                    <a:pt x="1967172" y="1170569"/>
                  </a:lnTo>
                  <a:lnTo>
                    <a:pt x="1942314" y="1127541"/>
                  </a:lnTo>
                  <a:lnTo>
                    <a:pt x="1916515" y="1085069"/>
                  </a:lnTo>
                  <a:lnTo>
                    <a:pt x="1889787" y="1043179"/>
                  </a:lnTo>
                  <a:lnTo>
                    <a:pt x="1862147" y="1001895"/>
                  </a:lnTo>
                  <a:lnTo>
                    <a:pt x="1833610" y="961240"/>
                  </a:lnTo>
                  <a:lnTo>
                    <a:pt x="1804188" y="921240"/>
                  </a:lnTo>
                  <a:lnTo>
                    <a:pt x="1773898" y="881918"/>
                  </a:lnTo>
                  <a:lnTo>
                    <a:pt x="1742754" y="843298"/>
                  </a:lnTo>
                  <a:lnTo>
                    <a:pt x="1710771" y="805405"/>
                  </a:lnTo>
                  <a:lnTo>
                    <a:pt x="1677964" y="768263"/>
                  </a:lnTo>
                  <a:lnTo>
                    <a:pt x="1644347" y="731897"/>
                  </a:lnTo>
                  <a:lnTo>
                    <a:pt x="1609934" y="696330"/>
                  </a:lnTo>
                  <a:lnTo>
                    <a:pt x="1574742" y="661586"/>
                  </a:lnTo>
                  <a:lnTo>
                    <a:pt x="1538783" y="627691"/>
                  </a:lnTo>
                  <a:lnTo>
                    <a:pt x="1502074" y="594667"/>
                  </a:lnTo>
                  <a:lnTo>
                    <a:pt x="1464628" y="562540"/>
                  </a:lnTo>
                  <a:lnTo>
                    <a:pt x="1426461" y="531334"/>
                  </a:lnTo>
                  <a:lnTo>
                    <a:pt x="1387142" y="500697"/>
                  </a:lnTo>
                  <a:lnTo>
                    <a:pt x="1347169" y="471014"/>
                  </a:lnTo>
                  <a:lnTo>
                    <a:pt x="1306561" y="442292"/>
                  </a:lnTo>
                  <a:lnTo>
                    <a:pt x="1265340" y="414537"/>
                  </a:lnTo>
                  <a:lnTo>
                    <a:pt x="1223527" y="387757"/>
                  </a:lnTo>
                  <a:lnTo>
                    <a:pt x="1181140" y="361959"/>
                  </a:lnTo>
                  <a:lnTo>
                    <a:pt x="1138202" y="337149"/>
                  </a:lnTo>
                  <a:lnTo>
                    <a:pt x="1094732" y="313335"/>
                  </a:lnTo>
                  <a:lnTo>
                    <a:pt x="1050752" y="290523"/>
                  </a:lnTo>
                  <a:lnTo>
                    <a:pt x="1006281" y="268720"/>
                  </a:lnTo>
                  <a:lnTo>
                    <a:pt x="961339" y="247933"/>
                  </a:lnTo>
                  <a:lnTo>
                    <a:pt x="915949" y="228170"/>
                  </a:lnTo>
                  <a:lnTo>
                    <a:pt x="870129" y="209436"/>
                  </a:lnTo>
                  <a:lnTo>
                    <a:pt x="823901" y="191739"/>
                  </a:lnTo>
                  <a:lnTo>
                    <a:pt x="777285" y="175086"/>
                  </a:lnTo>
                  <a:lnTo>
                    <a:pt x="730301" y="159484"/>
                  </a:lnTo>
                  <a:lnTo>
                    <a:pt x="682971" y="144939"/>
                  </a:lnTo>
                  <a:lnTo>
                    <a:pt x="635314" y="131459"/>
                  </a:lnTo>
                  <a:lnTo>
                    <a:pt x="587351" y="119050"/>
                  </a:lnTo>
                  <a:lnTo>
                    <a:pt x="539103" y="107720"/>
                  </a:lnTo>
                  <a:lnTo>
                    <a:pt x="490589" y="97474"/>
                  </a:lnTo>
                  <a:lnTo>
                    <a:pt x="441831" y="88321"/>
                  </a:lnTo>
                  <a:lnTo>
                    <a:pt x="392849" y="80268"/>
                  </a:lnTo>
                  <a:lnTo>
                    <a:pt x="343664" y="73320"/>
                  </a:lnTo>
                  <a:lnTo>
                    <a:pt x="294295" y="67485"/>
                  </a:lnTo>
                  <a:lnTo>
                    <a:pt x="244764" y="62770"/>
                  </a:lnTo>
                  <a:lnTo>
                    <a:pt x="195092" y="59182"/>
                  </a:lnTo>
                  <a:lnTo>
                    <a:pt x="145297" y="56727"/>
                  </a:lnTo>
                  <a:lnTo>
                    <a:pt x="95402" y="55413"/>
                  </a:lnTo>
                  <a:lnTo>
                    <a:pt x="194947" y="20215"/>
                  </a:lnTo>
                  <a:lnTo>
                    <a:pt x="187815" y="0"/>
                  </a:lnTo>
                  <a:lnTo>
                    <a:pt x="0" y="66429"/>
                  </a:lnTo>
                  <a:lnTo>
                    <a:pt x="38558" y="80907"/>
                  </a:lnTo>
                  <a:lnTo>
                    <a:pt x="88530" y="76758"/>
                  </a:lnTo>
                  <a:lnTo>
                    <a:pt x="138176" y="77914"/>
                  </a:lnTo>
                  <a:lnTo>
                    <a:pt x="187723" y="80211"/>
                  </a:lnTo>
                  <a:lnTo>
                    <a:pt x="237152" y="83642"/>
                  </a:lnTo>
                  <a:lnTo>
                    <a:pt x="286440" y="88201"/>
                  </a:lnTo>
                  <a:lnTo>
                    <a:pt x="335568" y="93879"/>
                  </a:lnTo>
                  <a:lnTo>
                    <a:pt x="384516" y="100670"/>
                  </a:lnTo>
                  <a:lnTo>
                    <a:pt x="433262" y="108568"/>
                  </a:lnTo>
                  <a:lnTo>
                    <a:pt x="481786" y="117565"/>
                  </a:lnTo>
                  <a:lnTo>
                    <a:pt x="530068" y="127654"/>
                  </a:lnTo>
                  <a:lnTo>
                    <a:pt x="578086" y="138829"/>
                  </a:lnTo>
                  <a:lnTo>
                    <a:pt x="625821" y="151082"/>
                  </a:lnTo>
                  <a:lnTo>
                    <a:pt x="673252" y="164406"/>
                  </a:lnTo>
                  <a:lnTo>
                    <a:pt x="720358" y="178795"/>
                  </a:lnTo>
                  <a:lnTo>
                    <a:pt x="767119" y="194241"/>
                  </a:lnTo>
                  <a:lnTo>
                    <a:pt x="813514" y="210738"/>
                  </a:lnTo>
                  <a:lnTo>
                    <a:pt x="859522" y="228278"/>
                  </a:lnTo>
                  <a:lnTo>
                    <a:pt x="905124" y="246855"/>
                  </a:lnTo>
                  <a:lnTo>
                    <a:pt x="950298" y="266461"/>
                  </a:lnTo>
                  <a:lnTo>
                    <a:pt x="995024" y="287090"/>
                  </a:lnTo>
                  <a:lnTo>
                    <a:pt x="1039282" y="308734"/>
                  </a:lnTo>
                  <a:lnTo>
                    <a:pt x="1083050" y="331387"/>
                  </a:lnTo>
                  <a:lnTo>
                    <a:pt x="1126309" y="355042"/>
                  </a:lnTo>
                  <a:lnTo>
                    <a:pt x="1169038" y="379692"/>
                  </a:lnTo>
                  <a:lnTo>
                    <a:pt x="1211216" y="405329"/>
                  </a:lnTo>
                  <a:lnTo>
                    <a:pt x="1252822" y="431947"/>
                  </a:lnTo>
                  <a:lnTo>
                    <a:pt x="1293837" y="459539"/>
                  </a:lnTo>
                  <a:lnTo>
                    <a:pt x="1334239" y="488098"/>
                  </a:lnTo>
                  <a:lnTo>
                    <a:pt x="1374008" y="517617"/>
                  </a:lnTo>
                  <a:lnTo>
                    <a:pt x="1413124" y="548089"/>
                  </a:lnTo>
                  <a:lnTo>
                    <a:pt x="1450915" y="578990"/>
                  </a:lnTo>
                  <a:lnTo>
                    <a:pt x="1487993" y="610803"/>
                  </a:lnTo>
                  <a:lnTo>
                    <a:pt x="1524341" y="643504"/>
                  </a:lnTo>
                  <a:lnTo>
                    <a:pt x="1559945" y="677068"/>
                  </a:lnTo>
                  <a:lnTo>
                    <a:pt x="1594792" y="711471"/>
                  </a:lnTo>
                  <a:lnTo>
                    <a:pt x="1628866" y="746690"/>
                  </a:lnTo>
                  <a:lnTo>
                    <a:pt x="1662152" y="782701"/>
                  </a:lnTo>
                  <a:lnTo>
                    <a:pt x="1694637" y="819479"/>
                  </a:lnTo>
                  <a:lnTo>
                    <a:pt x="1726305" y="857001"/>
                  </a:lnTo>
                  <a:lnTo>
                    <a:pt x="1757142" y="895243"/>
                  </a:lnTo>
                  <a:lnTo>
                    <a:pt x="1787134" y="934180"/>
                  </a:lnTo>
                  <a:lnTo>
                    <a:pt x="1816265" y="973788"/>
                  </a:lnTo>
                  <a:lnTo>
                    <a:pt x="1844522" y="1014045"/>
                  </a:lnTo>
                  <a:lnTo>
                    <a:pt x="1871890" y="1054924"/>
                  </a:lnTo>
                  <a:lnTo>
                    <a:pt x="1898354" y="1096404"/>
                  </a:lnTo>
                  <a:lnTo>
                    <a:pt x="1923900" y="1138459"/>
                  </a:lnTo>
                  <a:lnTo>
                    <a:pt x="1948512" y="1181066"/>
                  </a:lnTo>
                  <a:lnTo>
                    <a:pt x="1972178" y="1224201"/>
                  </a:lnTo>
                  <a:lnTo>
                    <a:pt x="1994881" y="1267839"/>
                  </a:lnTo>
                  <a:lnTo>
                    <a:pt x="2016608" y="1311957"/>
                  </a:lnTo>
                  <a:lnTo>
                    <a:pt x="2037343" y="1356530"/>
                  </a:lnTo>
                  <a:lnTo>
                    <a:pt x="2057073" y="1401536"/>
                  </a:lnTo>
                  <a:lnTo>
                    <a:pt x="2075783" y="1446949"/>
                  </a:lnTo>
                  <a:lnTo>
                    <a:pt x="2093458" y="1492746"/>
                  </a:lnTo>
                  <a:lnTo>
                    <a:pt x="2110083" y="1538902"/>
                  </a:lnTo>
                  <a:lnTo>
                    <a:pt x="2125645" y="1585394"/>
                  </a:lnTo>
                  <a:lnTo>
                    <a:pt x="2140128" y="1632198"/>
                  </a:lnTo>
                  <a:lnTo>
                    <a:pt x="2153518" y="1679290"/>
                  </a:lnTo>
                  <a:lnTo>
                    <a:pt x="2165801" y="1726646"/>
                  </a:lnTo>
                  <a:lnTo>
                    <a:pt x="2176961" y="1774241"/>
                  </a:lnTo>
                  <a:lnTo>
                    <a:pt x="2186984" y="1822053"/>
                  </a:lnTo>
                  <a:lnTo>
                    <a:pt x="2188032" y="1827459"/>
                  </a:lnTo>
                  <a:lnTo>
                    <a:pt x="2192808" y="1830975"/>
                  </a:lnTo>
                  <a:close/>
                </a:path>
                <a:path w="2209165" h="1831339">
                  <a:moveTo>
                    <a:pt x="186545" y="136472"/>
                  </a:moveTo>
                  <a:lnTo>
                    <a:pt x="194053" y="116373"/>
                  </a:lnTo>
                  <a:lnTo>
                    <a:pt x="88530" y="76758"/>
                  </a:lnTo>
                  <a:lnTo>
                    <a:pt x="38558" y="80907"/>
                  </a:lnTo>
                  <a:lnTo>
                    <a:pt x="186545" y="136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041522" y="2393508"/>
              <a:ext cx="335280" cy="342900"/>
            </a:xfrm>
            <a:custGeom>
              <a:avLst/>
              <a:gdLst/>
              <a:ahLst/>
              <a:cxnLst/>
              <a:rect l="l" t="t" r="r" b="b"/>
              <a:pathLst>
                <a:path w="335280" h="342900">
                  <a:moveTo>
                    <a:pt x="181525" y="342274"/>
                  </a:moveTo>
                  <a:lnTo>
                    <a:pt x="140731" y="339581"/>
                  </a:lnTo>
                  <a:lnTo>
                    <a:pt x="100964" y="327496"/>
                  </a:lnTo>
                  <a:lnTo>
                    <a:pt x="66020" y="306928"/>
                  </a:lnTo>
                  <a:lnTo>
                    <a:pt x="36254" y="277162"/>
                  </a:lnTo>
                  <a:lnTo>
                    <a:pt x="15135" y="242068"/>
                  </a:lnTo>
                  <a:lnTo>
                    <a:pt x="2664" y="201647"/>
                  </a:lnTo>
                  <a:lnTo>
                    <a:pt x="0" y="181257"/>
                  </a:lnTo>
                  <a:lnTo>
                    <a:pt x="104" y="160853"/>
                  </a:lnTo>
                  <a:lnTo>
                    <a:pt x="8170" y="120044"/>
                  </a:lnTo>
                  <a:lnTo>
                    <a:pt x="24601" y="83358"/>
                  </a:lnTo>
                  <a:lnTo>
                    <a:pt x="50467" y="50080"/>
                  </a:lnTo>
                  <a:lnTo>
                    <a:pt x="82554" y="24958"/>
                  </a:lnTo>
                  <a:lnTo>
                    <a:pt x="120506" y="7277"/>
                  </a:lnTo>
                  <a:lnTo>
                    <a:pt x="160049" y="0"/>
                  </a:lnTo>
                  <a:lnTo>
                    <a:pt x="180974" y="401"/>
                  </a:lnTo>
                  <a:lnTo>
                    <a:pt x="221932" y="7902"/>
                  </a:lnTo>
                  <a:lnTo>
                    <a:pt x="266819" y="31715"/>
                  </a:lnTo>
                  <a:lnTo>
                    <a:pt x="335279" y="120297"/>
                  </a:lnTo>
                  <a:lnTo>
                    <a:pt x="332943" y="187716"/>
                  </a:lnTo>
                  <a:lnTo>
                    <a:pt x="326588" y="231740"/>
                  </a:lnTo>
                  <a:lnTo>
                    <a:pt x="305752" y="277460"/>
                  </a:lnTo>
                  <a:lnTo>
                    <a:pt x="276701" y="306630"/>
                  </a:lnTo>
                  <a:lnTo>
                    <a:pt x="241934" y="327942"/>
                  </a:lnTo>
                  <a:lnTo>
                    <a:pt x="202525" y="339729"/>
                  </a:lnTo>
                  <a:lnTo>
                    <a:pt x="181525" y="3422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0513" y="5998865"/>
              <a:ext cx="12593781" cy="228908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776347" y="5466200"/>
              <a:ext cx="1754505" cy="2004695"/>
            </a:xfrm>
            <a:custGeom>
              <a:avLst/>
              <a:gdLst/>
              <a:ahLst/>
              <a:cxnLst/>
              <a:rect l="l" t="t" r="r" b="b"/>
              <a:pathLst>
                <a:path w="1754505" h="2004695">
                  <a:moveTo>
                    <a:pt x="1737971" y="484"/>
                  </a:moveTo>
                  <a:lnTo>
                    <a:pt x="1743372" y="0"/>
                  </a:lnTo>
                  <a:lnTo>
                    <a:pt x="1749667" y="119"/>
                  </a:lnTo>
                  <a:lnTo>
                    <a:pt x="1754059" y="4698"/>
                  </a:lnTo>
                  <a:lnTo>
                    <a:pt x="1752184" y="59388"/>
                  </a:lnTo>
                  <a:lnTo>
                    <a:pt x="1749189" y="108544"/>
                  </a:lnTo>
                  <a:lnTo>
                    <a:pt x="1744958" y="157649"/>
                  </a:lnTo>
                  <a:lnTo>
                    <a:pt x="1739503" y="206673"/>
                  </a:lnTo>
                  <a:lnTo>
                    <a:pt x="1732835" y="255586"/>
                  </a:lnTo>
                  <a:lnTo>
                    <a:pt x="1724967" y="304358"/>
                  </a:lnTo>
                  <a:lnTo>
                    <a:pt x="1715910" y="352958"/>
                  </a:lnTo>
                  <a:lnTo>
                    <a:pt x="1705676" y="401357"/>
                  </a:lnTo>
                  <a:lnTo>
                    <a:pt x="1694278" y="449525"/>
                  </a:lnTo>
                  <a:lnTo>
                    <a:pt x="1681725" y="497431"/>
                  </a:lnTo>
                  <a:lnTo>
                    <a:pt x="1668032" y="545045"/>
                  </a:lnTo>
                  <a:lnTo>
                    <a:pt x="1653209" y="592338"/>
                  </a:lnTo>
                  <a:lnTo>
                    <a:pt x="1637268" y="639279"/>
                  </a:lnTo>
                  <a:lnTo>
                    <a:pt x="1620221" y="685838"/>
                  </a:lnTo>
                  <a:lnTo>
                    <a:pt x="1602079" y="731985"/>
                  </a:lnTo>
                  <a:lnTo>
                    <a:pt x="1582856" y="777691"/>
                  </a:lnTo>
                  <a:lnTo>
                    <a:pt x="1562561" y="822924"/>
                  </a:lnTo>
                  <a:lnTo>
                    <a:pt x="1541208" y="867655"/>
                  </a:lnTo>
                  <a:lnTo>
                    <a:pt x="1518808" y="911854"/>
                  </a:lnTo>
                  <a:lnTo>
                    <a:pt x="1495373" y="955490"/>
                  </a:lnTo>
                  <a:lnTo>
                    <a:pt x="1470915" y="998535"/>
                  </a:lnTo>
                  <a:lnTo>
                    <a:pt x="1445445" y="1040956"/>
                  </a:lnTo>
                  <a:lnTo>
                    <a:pt x="1418975" y="1082726"/>
                  </a:lnTo>
                  <a:lnTo>
                    <a:pt x="1391518" y="1123812"/>
                  </a:lnTo>
                  <a:lnTo>
                    <a:pt x="1363084" y="1164186"/>
                  </a:lnTo>
                  <a:lnTo>
                    <a:pt x="1333687" y="1203818"/>
                  </a:lnTo>
                  <a:lnTo>
                    <a:pt x="1303336" y="1242676"/>
                  </a:lnTo>
                  <a:lnTo>
                    <a:pt x="1272046" y="1280731"/>
                  </a:lnTo>
                  <a:lnTo>
                    <a:pt x="1239826" y="1317954"/>
                  </a:lnTo>
                  <a:lnTo>
                    <a:pt x="1206154" y="1354932"/>
                  </a:lnTo>
                  <a:lnTo>
                    <a:pt x="1171612" y="1391019"/>
                  </a:lnTo>
                  <a:lnTo>
                    <a:pt x="1136222" y="1426202"/>
                  </a:lnTo>
                  <a:lnTo>
                    <a:pt x="1100006" y="1460470"/>
                  </a:lnTo>
                  <a:lnTo>
                    <a:pt x="1062985" y="1493811"/>
                  </a:lnTo>
                  <a:lnTo>
                    <a:pt x="1025182" y="1526212"/>
                  </a:lnTo>
                  <a:lnTo>
                    <a:pt x="986619" y="1557663"/>
                  </a:lnTo>
                  <a:lnTo>
                    <a:pt x="947318" y="1588150"/>
                  </a:lnTo>
                  <a:lnTo>
                    <a:pt x="907301" y="1617662"/>
                  </a:lnTo>
                  <a:lnTo>
                    <a:pt x="866590" y="1646187"/>
                  </a:lnTo>
                  <a:lnTo>
                    <a:pt x="825207" y="1673713"/>
                  </a:lnTo>
                  <a:lnTo>
                    <a:pt x="783174" y="1700228"/>
                  </a:lnTo>
                  <a:lnTo>
                    <a:pt x="740513" y="1725721"/>
                  </a:lnTo>
                  <a:lnTo>
                    <a:pt x="697246" y="1750179"/>
                  </a:lnTo>
                  <a:lnTo>
                    <a:pt x="653395" y="1773590"/>
                  </a:lnTo>
                  <a:lnTo>
                    <a:pt x="608982" y="1795942"/>
                  </a:lnTo>
                  <a:lnTo>
                    <a:pt x="564030" y="1817224"/>
                  </a:lnTo>
                  <a:lnTo>
                    <a:pt x="518560" y="1837423"/>
                  </a:lnTo>
                  <a:lnTo>
                    <a:pt x="472594" y="1856527"/>
                  </a:lnTo>
                  <a:lnTo>
                    <a:pt x="426154" y="1874526"/>
                  </a:lnTo>
                  <a:lnTo>
                    <a:pt x="379262" y="1891405"/>
                  </a:lnTo>
                  <a:lnTo>
                    <a:pt x="331941" y="1907155"/>
                  </a:lnTo>
                  <a:lnTo>
                    <a:pt x="284212" y="1921762"/>
                  </a:lnTo>
                  <a:lnTo>
                    <a:pt x="236098" y="1935215"/>
                  </a:lnTo>
                  <a:lnTo>
                    <a:pt x="187620" y="1947502"/>
                  </a:lnTo>
                  <a:lnTo>
                    <a:pt x="138800" y="1958611"/>
                  </a:lnTo>
                  <a:lnTo>
                    <a:pt x="89661" y="1968530"/>
                  </a:lnTo>
                  <a:lnTo>
                    <a:pt x="187011" y="1984946"/>
                  </a:lnTo>
                  <a:lnTo>
                    <a:pt x="183678" y="2004670"/>
                  </a:lnTo>
                  <a:lnTo>
                    <a:pt x="0" y="1973679"/>
                  </a:lnTo>
                  <a:lnTo>
                    <a:pt x="160658" y="1879428"/>
                  </a:lnTo>
                  <a:lnTo>
                    <a:pt x="170793" y="1896702"/>
                  </a:lnTo>
                  <a:lnTo>
                    <a:pt x="79912" y="1950010"/>
                  </a:lnTo>
                  <a:lnTo>
                    <a:pt x="128832" y="1940290"/>
                  </a:lnTo>
                  <a:lnTo>
                    <a:pt x="177434" y="1929379"/>
                  </a:lnTo>
                  <a:lnTo>
                    <a:pt x="225698" y="1917289"/>
                  </a:lnTo>
                  <a:lnTo>
                    <a:pt x="273600" y="1904033"/>
                  </a:lnTo>
                  <a:lnTo>
                    <a:pt x="321119" y="1889621"/>
                  </a:lnTo>
                  <a:lnTo>
                    <a:pt x="368232" y="1874066"/>
                  </a:lnTo>
                  <a:lnTo>
                    <a:pt x="414918" y="1857381"/>
                  </a:lnTo>
                  <a:lnTo>
                    <a:pt x="461154" y="1839577"/>
                  </a:lnTo>
                  <a:lnTo>
                    <a:pt x="506919" y="1820665"/>
                  </a:lnTo>
                  <a:lnTo>
                    <a:pt x="552190" y="1800659"/>
                  </a:lnTo>
                  <a:lnTo>
                    <a:pt x="596945" y="1779571"/>
                  </a:lnTo>
                  <a:lnTo>
                    <a:pt x="641162" y="1757411"/>
                  </a:lnTo>
                  <a:lnTo>
                    <a:pt x="684819" y="1734192"/>
                  </a:lnTo>
                  <a:lnTo>
                    <a:pt x="727894" y="1709927"/>
                  </a:lnTo>
                  <a:lnTo>
                    <a:pt x="770365" y="1684627"/>
                  </a:lnTo>
                  <a:lnTo>
                    <a:pt x="812210" y="1658305"/>
                  </a:lnTo>
                  <a:lnTo>
                    <a:pt x="853406" y="1630971"/>
                  </a:lnTo>
                  <a:lnTo>
                    <a:pt x="893932" y="1602639"/>
                  </a:lnTo>
                  <a:lnTo>
                    <a:pt x="933766" y="1573320"/>
                  </a:lnTo>
                  <a:lnTo>
                    <a:pt x="972885" y="1543026"/>
                  </a:lnTo>
                  <a:lnTo>
                    <a:pt x="1011267" y="1511770"/>
                  </a:lnTo>
                  <a:lnTo>
                    <a:pt x="1048891" y="1479563"/>
                  </a:lnTo>
                  <a:lnTo>
                    <a:pt x="1085734" y="1446417"/>
                  </a:lnTo>
                  <a:lnTo>
                    <a:pt x="1121773" y="1412345"/>
                  </a:lnTo>
                  <a:lnTo>
                    <a:pt x="1156988" y="1377358"/>
                  </a:lnTo>
                  <a:lnTo>
                    <a:pt x="1191356" y="1341469"/>
                  </a:lnTo>
                  <a:lnTo>
                    <a:pt x="1224855" y="1304689"/>
                  </a:lnTo>
                  <a:lnTo>
                    <a:pt x="1256758" y="1267830"/>
                  </a:lnTo>
                  <a:lnTo>
                    <a:pt x="1287740" y="1230147"/>
                  </a:lnTo>
                  <a:lnTo>
                    <a:pt x="1317792" y="1191669"/>
                  </a:lnTo>
                  <a:lnTo>
                    <a:pt x="1346900" y="1152426"/>
                  </a:lnTo>
                  <a:lnTo>
                    <a:pt x="1375053" y="1112447"/>
                  </a:lnTo>
                  <a:lnTo>
                    <a:pt x="1402240" y="1071763"/>
                  </a:lnTo>
                  <a:lnTo>
                    <a:pt x="1428449" y="1030403"/>
                  </a:lnTo>
                  <a:lnTo>
                    <a:pt x="1453668" y="988396"/>
                  </a:lnTo>
                  <a:lnTo>
                    <a:pt x="1477885" y="945774"/>
                  </a:lnTo>
                  <a:lnTo>
                    <a:pt x="1501089" y="902565"/>
                  </a:lnTo>
                  <a:lnTo>
                    <a:pt x="1523268" y="858799"/>
                  </a:lnTo>
                  <a:lnTo>
                    <a:pt x="1544410" y="814506"/>
                  </a:lnTo>
                  <a:lnTo>
                    <a:pt x="1564504" y="769717"/>
                  </a:lnTo>
                  <a:lnTo>
                    <a:pt x="1583538" y="724459"/>
                  </a:lnTo>
                  <a:lnTo>
                    <a:pt x="1601501" y="678765"/>
                  </a:lnTo>
                  <a:lnTo>
                    <a:pt x="1618379" y="632662"/>
                  </a:lnTo>
                  <a:lnTo>
                    <a:pt x="1634163" y="586182"/>
                  </a:lnTo>
                  <a:lnTo>
                    <a:pt x="1648840" y="539353"/>
                  </a:lnTo>
                  <a:lnTo>
                    <a:pt x="1662398" y="492205"/>
                  </a:lnTo>
                  <a:lnTo>
                    <a:pt x="1674826" y="444769"/>
                  </a:lnTo>
                  <a:lnTo>
                    <a:pt x="1686112" y="397075"/>
                  </a:lnTo>
                  <a:lnTo>
                    <a:pt x="1696245" y="349151"/>
                  </a:lnTo>
                  <a:lnTo>
                    <a:pt x="1705212" y="301027"/>
                  </a:lnTo>
                  <a:lnTo>
                    <a:pt x="1713002" y="252735"/>
                  </a:lnTo>
                  <a:lnTo>
                    <a:pt x="1719604" y="204302"/>
                  </a:lnTo>
                  <a:lnTo>
                    <a:pt x="1725005" y="155760"/>
                  </a:lnTo>
                  <a:lnTo>
                    <a:pt x="1729194" y="107137"/>
                  </a:lnTo>
                  <a:lnTo>
                    <a:pt x="1732159" y="58464"/>
                  </a:lnTo>
                  <a:lnTo>
                    <a:pt x="1733889" y="9770"/>
                  </a:lnTo>
                  <a:lnTo>
                    <a:pt x="1733988" y="4633"/>
                  </a:lnTo>
                  <a:lnTo>
                    <a:pt x="1737971" y="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80279" y="3434652"/>
              <a:ext cx="2257993" cy="299695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594798"/>
            <a:ext cx="4859020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latin typeface="Tahoma"/>
                <a:cs typeface="Tahoma"/>
              </a:rPr>
              <a:t>PROJECT</a:t>
            </a:r>
            <a:r>
              <a:rPr spc="-185" dirty="0">
                <a:latin typeface="Tahoma"/>
                <a:cs typeface="Tahoma"/>
              </a:rPr>
              <a:t> </a:t>
            </a:r>
            <a:r>
              <a:rPr spc="185" dirty="0">
                <a:latin typeface="Tahoma"/>
                <a:cs typeface="Tahoma"/>
              </a:rPr>
              <a:t>PL</a:t>
            </a:r>
            <a:r>
              <a:rPr u="none" spc="185" dirty="0">
                <a:latin typeface="Tahoma"/>
                <a:cs typeface="Tahoma"/>
              </a:rPr>
              <a:t>AN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816694" y="2556574"/>
            <a:ext cx="2277745" cy="1466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70534">
              <a:lnSpc>
                <a:spcPct val="115300"/>
              </a:lnSpc>
              <a:spcBef>
                <a:spcPts val="95"/>
              </a:spcBef>
            </a:pPr>
            <a:r>
              <a:rPr sz="2050" b="1" spc="-55" dirty="0">
                <a:latin typeface="Tahoma"/>
                <a:cs typeface="Tahoma"/>
              </a:rPr>
              <a:t>Initiation: </a:t>
            </a:r>
            <a:r>
              <a:rPr sz="2050" b="1" spc="-50" dirty="0">
                <a:latin typeface="Tahoma"/>
                <a:cs typeface="Tahoma"/>
              </a:rPr>
              <a:t> </a:t>
            </a:r>
            <a:r>
              <a:rPr sz="2050" b="1" spc="-20" dirty="0">
                <a:latin typeface="Tahoma"/>
                <a:cs typeface="Tahoma"/>
              </a:rPr>
              <a:t>Start</a:t>
            </a:r>
            <a:r>
              <a:rPr sz="2050" b="1" spc="-114" dirty="0">
                <a:latin typeface="Tahoma"/>
                <a:cs typeface="Tahoma"/>
              </a:rPr>
              <a:t> </a:t>
            </a:r>
            <a:r>
              <a:rPr sz="2050" b="1" spc="-5" dirty="0">
                <a:latin typeface="Tahoma"/>
                <a:cs typeface="Tahoma"/>
              </a:rPr>
              <a:t>the</a:t>
            </a:r>
            <a:r>
              <a:rPr sz="2050" b="1" spc="-114" dirty="0">
                <a:latin typeface="Tahoma"/>
                <a:cs typeface="Tahoma"/>
              </a:rPr>
              <a:t> </a:t>
            </a:r>
            <a:r>
              <a:rPr sz="2050" b="1" spc="-10" dirty="0">
                <a:latin typeface="Tahoma"/>
                <a:cs typeface="Tahoma"/>
              </a:rPr>
              <a:t>“Project</a:t>
            </a:r>
            <a:endParaRPr sz="2050">
              <a:latin typeface="Tahoma"/>
              <a:cs typeface="Tahoma"/>
            </a:endParaRPr>
          </a:p>
          <a:p>
            <a:pPr marL="440690" marR="395605" indent="-99695">
              <a:lnSpc>
                <a:spcPct val="115300"/>
              </a:lnSpc>
              <a:spcBef>
                <a:spcPts val="5"/>
              </a:spcBef>
            </a:pPr>
            <a:r>
              <a:rPr sz="2050" b="1" dirty="0">
                <a:latin typeface="Tahoma"/>
                <a:cs typeface="Tahoma"/>
              </a:rPr>
              <a:t>Educational  </a:t>
            </a:r>
            <a:r>
              <a:rPr sz="2050" b="1" spc="-10" dirty="0">
                <a:latin typeface="Tahoma"/>
                <a:cs typeface="Tahoma"/>
              </a:rPr>
              <a:t>Platform.“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58994" y="2595884"/>
            <a:ext cx="1835150" cy="1466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5300"/>
              </a:lnSpc>
              <a:spcBef>
                <a:spcPts val="95"/>
              </a:spcBef>
            </a:pPr>
            <a:r>
              <a:rPr sz="2050" b="1" spc="-25" dirty="0">
                <a:latin typeface="Tahoma"/>
                <a:cs typeface="Tahoma"/>
              </a:rPr>
              <a:t>Research </a:t>
            </a:r>
            <a:r>
              <a:rPr sz="2050" b="1" spc="-229" dirty="0">
                <a:latin typeface="Tahoma"/>
                <a:cs typeface="Tahoma"/>
              </a:rPr>
              <a:t>&amp; </a:t>
            </a:r>
            <a:r>
              <a:rPr sz="2050" b="1" spc="-225" dirty="0">
                <a:latin typeface="Tahoma"/>
                <a:cs typeface="Tahoma"/>
              </a:rPr>
              <a:t> </a:t>
            </a:r>
            <a:r>
              <a:rPr sz="2050" b="1" spc="-45" dirty="0">
                <a:latin typeface="Tahoma"/>
                <a:cs typeface="Tahoma"/>
              </a:rPr>
              <a:t>Planning: </a:t>
            </a:r>
            <a:r>
              <a:rPr sz="2050" b="1" spc="-40" dirty="0">
                <a:latin typeface="Tahoma"/>
                <a:cs typeface="Tahoma"/>
              </a:rPr>
              <a:t> </a:t>
            </a:r>
            <a:r>
              <a:rPr sz="2050" b="1" dirty="0">
                <a:latin typeface="Tahoma"/>
                <a:cs typeface="Tahoma"/>
              </a:rPr>
              <a:t>Study</a:t>
            </a:r>
            <a:r>
              <a:rPr sz="2050" b="1" spc="-114" dirty="0">
                <a:latin typeface="Tahoma"/>
                <a:cs typeface="Tahoma"/>
              </a:rPr>
              <a:t> </a:t>
            </a:r>
            <a:r>
              <a:rPr sz="2050" b="1" spc="-45" dirty="0">
                <a:latin typeface="Tahoma"/>
                <a:cs typeface="Tahoma"/>
              </a:rPr>
              <a:t>existing  </a:t>
            </a:r>
            <a:r>
              <a:rPr sz="2050" b="1" spc="-25" dirty="0">
                <a:latin typeface="Tahoma"/>
                <a:cs typeface="Tahoma"/>
              </a:rPr>
              <a:t>systems.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67730" y="2427013"/>
            <a:ext cx="2205355" cy="1827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5300"/>
              </a:lnSpc>
              <a:spcBef>
                <a:spcPts val="95"/>
              </a:spcBef>
            </a:pPr>
            <a:r>
              <a:rPr sz="2050" b="1" spc="-10" dirty="0">
                <a:latin typeface="Tahoma"/>
                <a:cs typeface="Tahoma"/>
              </a:rPr>
              <a:t>Architecture: </a:t>
            </a:r>
            <a:r>
              <a:rPr sz="2050" b="1" spc="-5" dirty="0">
                <a:latin typeface="Tahoma"/>
                <a:cs typeface="Tahoma"/>
              </a:rPr>
              <a:t> </a:t>
            </a:r>
            <a:r>
              <a:rPr sz="2050" b="1" spc="15" dirty="0">
                <a:latin typeface="Tahoma"/>
                <a:cs typeface="Tahoma"/>
              </a:rPr>
              <a:t>Decide</a:t>
            </a:r>
            <a:r>
              <a:rPr sz="2050" b="1" spc="-114" dirty="0">
                <a:latin typeface="Tahoma"/>
                <a:cs typeface="Tahoma"/>
              </a:rPr>
              <a:t> </a:t>
            </a:r>
            <a:r>
              <a:rPr sz="2050" b="1" spc="10" dirty="0">
                <a:latin typeface="Tahoma"/>
                <a:cs typeface="Tahoma"/>
              </a:rPr>
              <a:t>complete  </a:t>
            </a:r>
            <a:r>
              <a:rPr sz="2050" b="1" spc="-40" dirty="0">
                <a:latin typeface="Tahoma"/>
                <a:cs typeface="Tahoma"/>
              </a:rPr>
              <a:t>Flow</a:t>
            </a:r>
            <a:r>
              <a:rPr sz="2050" b="1" spc="-114" dirty="0">
                <a:latin typeface="Tahoma"/>
                <a:cs typeface="Tahoma"/>
              </a:rPr>
              <a:t> </a:t>
            </a:r>
            <a:r>
              <a:rPr sz="2050" b="1" spc="15" dirty="0">
                <a:latin typeface="Tahoma"/>
                <a:cs typeface="Tahoma"/>
              </a:rPr>
              <a:t>of  </a:t>
            </a:r>
            <a:r>
              <a:rPr sz="2050" b="1" dirty="0">
                <a:latin typeface="Tahoma"/>
                <a:cs typeface="Tahoma"/>
              </a:rPr>
              <a:t>application </a:t>
            </a:r>
            <a:r>
              <a:rPr sz="2050" b="1" spc="-10" dirty="0">
                <a:latin typeface="Tahoma"/>
                <a:cs typeface="Tahoma"/>
              </a:rPr>
              <a:t>and </a:t>
            </a:r>
            <a:r>
              <a:rPr sz="2050" b="1" spc="-5" dirty="0">
                <a:latin typeface="Tahoma"/>
                <a:cs typeface="Tahoma"/>
              </a:rPr>
              <a:t> </a:t>
            </a:r>
            <a:r>
              <a:rPr sz="2050" b="1" spc="-15" dirty="0">
                <a:latin typeface="Tahoma"/>
                <a:cs typeface="Tahoma"/>
              </a:rPr>
              <a:t>data</a:t>
            </a:r>
            <a:r>
              <a:rPr sz="2050" b="1" spc="-125" dirty="0">
                <a:latin typeface="Tahoma"/>
                <a:cs typeface="Tahoma"/>
              </a:rPr>
              <a:t> </a:t>
            </a:r>
            <a:r>
              <a:rPr sz="2050" b="1" spc="-25" dirty="0">
                <a:latin typeface="Tahoma"/>
                <a:cs typeface="Tahoma"/>
              </a:rPr>
              <a:t>handling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483059" y="2326413"/>
            <a:ext cx="2286000" cy="1827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3679" marR="226060" algn="ctr">
              <a:lnSpc>
                <a:spcPct val="115300"/>
              </a:lnSpc>
              <a:spcBef>
                <a:spcPts val="95"/>
              </a:spcBef>
            </a:pPr>
            <a:r>
              <a:rPr sz="2050" b="1" spc="-10" dirty="0">
                <a:latin typeface="Tahoma"/>
                <a:cs typeface="Tahoma"/>
              </a:rPr>
              <a:t>Development:  </a:t>
            </a:r>
            <a:r>
              <a:rPr sz="2050" b="1" spc="-35" dirty="0">
                <a:latin typeface="Tahoma"/>
                <a:cs typeface="Tahoma"/>
              </a:rPr>
              <a:t>Starting</a:t>
            </a:r>
            <a:r>
              <a:rPr sz="2050" b="1" spc="-114" dirty="0">
                <a:latin typeface="Tahoma"/>
                <a:cs typeface="Tahoma"/>
              </a:rPr>
              <a:t> </a:t>
            </a:r>
            <a:r>
              <a:rPr sz="2050" b="1" spc="-45" dirty="0">
                <a:latin typeface="Tahoma"/>
                <a:cs typeface="Tahoma"/>
              </a:rPr>
              <a:t>With  </a:t>
            </a:r>
            <a:r>
              <a:rPr sz="2050" b="1" spc="-15" dirty="0">
                <a:latin typeface="Tahoma"/>
                <a:cs typeface="Tahoma"/>
              </a:rPr>
              <a:t>Selecting </a:t>
            </a:r>
            <a:r>
              <a:rPr sz="2050" b="1" spc="-10" dirty="0">
                <a:latin typeface="Tahoma"/>
                <a:cs typeface="Tahoma"/>
              </a:rPr>
              <a:t> </a:t>
            </a:r>
            <a:r>
              <a:rPr sz="2050" b="1" spc="5" dirty="0">
                <a:latin typeface="Tahoma"/>
                <a:cs typeface="Tahoma"/>
              </a:rPr>
              <a:t>Appropriate</a:t>
            </a:r>
            <a:endParaRPr sz="20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2050" b="1" spc="-5" dirty="0">
                <a:latin typeface="Tahoma"/>
                <a:cs typeface="Tahoma"/>
              </a:rPr>
              <a:t>Technology</a:t>
            </a:r>
            <a:r>
              <a:rPr sz="2050" b="1" spc="-114" dirty="0">
                <a:latin typeface="Tahoma"/>
                <a:cs typeface="Tahoma"/>
              </a:rPr>
              <a:t> </a:t>
            </a:r>
            <a:r>
              <a:rPr sz="2050" b="1" spc="-30" dirty="0">
                <a:latin typeface="Tahoma"/>
                <a:cs typeface="Tahoma"/>
              </a:rPr>
              <a:t>Stack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850463" y="4233188"/>
            <a:ext cx="2067560" cy="1466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8200"/>
              </a:lnSpc>
              <a:spcBef>
                <a:spcPts val="90"/>
              </a:spcBef>
            </a:pPr>
            <a:r>
              <a:rPr sz="2000" b="1" spc="55" dirty="0">
                <a:latin typeface="Tahoma"/>
                <a:cs typeface="Tahoma"/>
              </a:rPr>
              <a:t>U</a:t>
            </a:r>
            <a:r>
              <a:rPr sz="2000" b="1" spc="-305" dirty="0">
                <a:latin typeface="Tahoma"/>
                <a:cs typeface="Tahoma"/>
              </a:rPr>
              <a:t>I</a:t>
            </a:r>
            <a:r>
              <a:rPr sz="2000" b="1" spc="-110" dirty="0">
                <a:latin typeface="Tahoma"/>
                <a:cs typeface="Tahoma"/>
              </a:rPr>
              <a:t> </a:t>
            </a:r>
            <a:r>
              <a:rPr sz="2000" b="1" spc="-210" dirty="0">
                <a:latin typeface="Tahoma"/>
                <a:cs typeface="Tahoma"/>
              </a:rPr>
              <a:t>&amp;</a:t>
            </a:r>
            <a:r>
              <a:rPr sz="2000" b="1" spc="-110" dirty="0">
                <a:latin typeface="Tahoma"/>
                <a:cs typeface="Tahoma"/>
              </a:rPr>
              <a:t> </a:t>
            </a:r>
            <a:r>
              <a:rPr sz="2000" b="1" spc="-25" dirty="0">
                <a:latin typeface="Tahoma"/>
                <a:cs typeface="Tahoma"/>
              </a:rPr>
              <a:t>S</a:t>
            </a:r>
            <a:r>
              <a:rPr sz="2000" b="1" spc="-5" dirty="0">
                <a:latin typeface="Tahoma"/>
                <a:cs typeface="Tahoma"/>
              </a:rPr>
              <a:t>e</a:t>
            </a:r>
            <a:r>
              <a:rPr sz="2000" b="1" spc="65" dirty="0">
                <a:latin typeface="Tahoma"/>
                <a:cs typeface="Tahoma"/>
              </a:rPr>
              <a:t>c</a:t>
            </a:r>
            <a:r>
              <a:rPr sz="2000" b="1" spc="-20" dirty="0">
                <a:latin typeface="Tahoma"/>
                <a:cs typeface="Tahoma"/>
              </a:rPr>
              <a:t>u</a:t>
            </a:r>
            <a:r>
              <a:rPr sz="2000" b="1" spc="-15" dirty="0">
                <a:latin typeface="Tahoma"/>
                <a:cs typeface="Tahoma"/>
              </a:rPr>
              <a:t>r</a:t>
            </a:r>
            <a:r>
              <a:rPr sz="2000" b="1" spc="-20" dirty="0">
                <a:latin typeface="Tahoma"/>
                <a:cs typeface="Tahoma"/>
              </a:rPr>
              <a:t>i</a:t>
            </a:r>
            <a:r>
              <a:rPr sz="2000" b="1" spc="10" dirty="0">
                <a:latin typeface="Tahoma"/>
                <a:cs typeface="Tahoma"/>
              </a:rPr>
              <a:t>t</a:t>
            </a:r>
            <a:r>
              <a:rPr sz="2000" b="1" spc="15" dirty="0">
                <a:latin typeface="Tahoma"/>
                <a:cs typeface="Tahoma"/>
              </a:rPr>
              <a:t>y</a:t>
            </a:r>
            <a:r>
              <a:rPr sz="2000" b="1" spc="-145" dirty="0">
                <a:latin typeface="Tahoma"/>
                <a:cs typeface="Tahoma"/>
              </a:rPr>
              <a:t>:  </a:t>
            </a:r>
            <a:r>
              <a:rPr sz="2000" b="1" spc="30" dirty="0">
                <a:latin typeface="Tahoma"/>
                <a:cs typeface="Tahoma"/>
              </a:rPr>
              <a:t>D</a:t>
            </a:r>
            <a:r>
              <a:rPr sz="2000" b="1" spc="-5" dirty="0">
                <a:latin typeface="Tahoma"/>
                <a:cs typeface="Tahoma"/>
              </a:rPr>
              <a:t>e</a:t>
            </a:r>
            <a:r>
              <a:rPr sz="2000" b="1" spc="-25" dirty="0">
                <a:latin typeface="Tahoma"/>
                <a:cs typeface="Tahoma"/>
              </a:rPr>
              <a:t>s</a:t>
            </a:r>
            <a:r>
              <a:rPr sz="2000" b="1" spc="-20" dirty="0">
                <a:latin typeface="Tahoma"/>
                <a:cs typeface="Tahoma"/>
              </a:rPr>
              <a:t>i</a:t>
            </a:r>
            <a:r>
              <a:rPr sz="2000" b="1" spc="-130" dirty="0">
                <a:latin typeface="Tahoma"/>
                <a:cs typeface="Tahoma"/>
              </a:rPr>
              <a:t>g</a:t>
            </a:r>
            <a:r>
              <a:rPr sz="2000" b="1" dirty="0">
                <a:latin typeface="Tahoma"/>
                <a:cs typeface="Tahoma"/>
              </a:rPr>
              <a:t>n</a:t>
            </a:r>
            <a:r>
              <a:rPr sz="2000" b="1" spc="-110" dirty="0">
                <a:latin typeface="Tahoma"/>
                <a:cs typeface="Tahoma"/>
              </a:rPr>
              <a:t> </a:t>
            </a:r>
            <a:r>
              <a:rPr sz="2000" b="1" spc="-45" dirty="0">
                <a:latin typeface="Tahoma"/>
                <a:cs typeface="Tahoma"/>
              </a:rPr>
              <a:t>a</a:t>
            </a:r>
            <a:r>
              <a:rPr sz="2000" b="1" spc="-110" dirty="0">
                <a:latin typeface="Tahoma"/>
                <a:cs typeface="Tahoma"/>
              </a:rPr>
              <a:t> </a:t>
            </a:r>
            <a:r>
              <a:rPr sz="2000" b="1" spc="-25" dirty="0">
                <a:latin typeface="Tahoma"/>
                <a:cs typeface="Tahoma"/>
              </a:rPr>
              <a:t>s</a:t>
            </a:r>
            <a:r>
              <a:rPr sz="2000" b="1" spc="-5" dirty="0">
                <a:latin typeface="Tahoma"/>
                <a:cs typeface="Tahoma"/>
              </a:rPr>
              <a:t>e</a:t>
            </a:r>
            <a:r>
              <a:rPr sz="2000" b="1" spc="65" dirty="0">
                <a:latin typeface="Tahoma"/>
                <a:cs typeface="Tahoma"/>
              </a:rPr>
              <a:t>c</a:t>
            </a:r>
            <a:r>
              <a:rPr sz="2000" b="1" spc="-20" dirty="0">
                <a:latin typeface="Tahoma"/>
                <a:cs typeface="Tahoma"/>
              </a:rPr>
              <a:t>u</a:t>
            </a:r>
            <a:r>
              <a:rPr sz="2000" b="1" spc="-15" dirty="0">
                <a:latin typeface="Tahoma"/>
                <a:cs typeface="Tahoma"/>
              </a:rPr>
              <a:t>r</a:t>
            </a:r>
            <a:r>
              <a:rPr sz="2000" b="1" spc="-5" dirty="0">
                <a:latin typeface="Tahoma"/>
                <a:cs typeface="Tahoma"/>
              </a:rPr>
              <a:t>e</a:t>
            </a:r>
            <a:r>
              <a:rPr sz="2000" b="1" spc="-60" dirty="0">
                <a:latin typeface="Tahoma"/>
                <a:cs typeface="Tahoma"/>
              </a:rPr>
              <a:t>,  </a:t>
            </a:r>
            <a:r>
              <a:rPr sz="2000" b="1" spc="-10" dirty="0">
                <a:latin typeface="Tahoma"/>
                <a:cs typeface="Tahoma"/>
              </a:rPr>
              <a:t>user-friendly </a:t>
            </a:r>
            <a:r>
              <a:rPr sz="2000" b="1" spc="-5" dirty="0">
                <a:latin typeface="Tahoma"/>
                <a:cs typeface="Tahoma"/>
              </a:rPr>
              <a:t> interface.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419485" y="6246710"/>
            <a:ext cx="1736089" cy="1466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120" marR="190500" indent="133350">
              <a:lnSpc>
                <a:spcPct val="115300"/>
              </a:lnSpc>
              <a:spcBef>
                <a:spcPts val="95"/>
              </a:spcBef>
            </a:pPr>
            <a:r>
              <a:rPr sz="2050" b="1" spc="-55" dirty="0">
                <a:latin typeface="Tahoma"/>
                <a:cs typeface="Tahoma"/>
              </a:rPr>
              <a:t>Testing: </a:t>
            </a:r>
            <a:r>
              <a:rPr sz="2050" b="1" spc="-50" dirty="0">
                <a:latin typeface="Tahoma"/>
                <a:cs typeface="Tahoma"/>
              </a:rPr>
              <a:t> </a:t>
            </a:r>
            <a:r>
              <a:rPr sz="2050" b="1" spc="-20" dirty="0">
                <a:latin typeface="Tahoma"/>
                <a:cs typeface="Tahoma"/>
              </a:rPr>
              <a:t>Test</a:t>
            </a:r>
            <a:r>
              <a:rPr sz="2050" b="1" spc="-114" dirty="0">
                <a:latin typeface="Tahoma"/>
                <a:cs typeface="Tahoma"/>
              </a:rPr>
              <a:t> </a:t>
            </a:r>
            <a:r>
              <a:rPr sz="2050" b="1" dirty="0">
                <a:latin typeface="Tahoma"/>
                <a:cs typeface="Tahoma"/>
              </a:rPr>
              <a:t>Every</a:t>
            </a:r>
            <a:endParaRPr sz="2050">
              <a:latin typeface="Tahoma"/>
              <a:cs typeface="Tahoma"/>
            </a:endParaRPr>
          </a:p>
          <a:p>
            <a:pPr marL="90170" marR="5080" indent="-78105">
              <a:lnSpc>
                <a:spcPct val="115300"/>
              </a:lnSpc>
              <a:spcBef>
                <a:spcPts val="5"/>
              </a:spcBef>
            </a:pPr>
            <a:r>
              <a:rPr sz="2050" b="1" spc="-20" dirty="0">
                <a:latin typeface="Tahoma"/>
                <a:cs typeface="Tahoma"/>
              </a:rPr>
              <a:t>Feature</a:t>
            </a:r>
            <a:r>
              <a:rPr sz="2050" b="1" spc="-114" dirty="0">
                <a:latin typeface="Tahoma"/>
                <a:cs typeface="Tahoma"/>
              </a:rPr>
              <a:t> </a:t>
            </a:r>
            <a:r>
              <a:rPr sz="2050" b="1" spc="5" dirty="0">
                <a:latin typeface="Tahoma"/>
                <a:cs typeface="Tahoma"/>
              </a:rPr>
              <a:t>After  </a:t>
            </a:r>
            <a:r>
              <a:rPr sz="2050" b="1" spc="-5" dirty="0">
                <a:latin typeface="Tahoma"/>
                <a:cs typeface="Tahoma"/>
              </a:rPr>
              <a:t>Completing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93462" y="6103964"/>
            <a:ext cx="2257425" cy="2030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5595">
              <a:lnSpc>
                <a:spcPct val="115399"/>
              </a:lnSpc>
              <a:spcBef>
                <a:spcPts val="95"/>
              </a:spcBef>
            </a:pPr>
            <a:r>
              <a:rPr sz="1900" b="1" spc="-10" dirty="0">
                <a:latin typeface="Tahoma"/>
                <a:cs typeface="Tahoma"/>
              </a:rPr>
              <a:t>Deployment: </a:t>
            </a:r>
            <a:r>
              <a:rPr sz="1900" b="1" spc="-5" dirty="0">
                <a:latin typeface="Tahoma"/>
                <a:cs typeface="Tahoma"/>
              </a:rPr>
              <a:t> </a:t>
            </a:r>
            <a:r>
              <a:rPr sz="1900" b="1" spc="5" dirty="0">
                <a:latin typeface="Tahoma"/>
                <a:cs typeface="Tahoma"/>
              </a:rPr>
              <a:t>After </a:t>
            </a:r>
            <a:r>
              <a:rPr sz="1900" b="1" dirty="0">
                <a:latin typeface="Tahoma"/>
                <a:cs typeface="Tahoma"/>
              </a:rPr>
              <a:t>Successfully </a:t>
            </a:r>
            <a:r>
              <a:rPr sz="1900" b="1" spc="-545" dirty="0">
                <a:latin typeface="Tahoma"/>
                <a:cs typeface="Tahoma"/>
              </a:rPr>
              <a:t> </a:t>
            </a:r>
            <a:r>
              <a:rPr sz="1900" b="1" spc="-30" dirty="0">
                <a:latin typeface="Tahoma"/>
                <a:cs typeface="Tahoma"/>
              </a:rPr>
              <a:t>Testing</a:t>
            </a:r>
            <a:r>
              <a:rPr sz="1900" b="1" spc="-110" dirty="0">
                <a:latin typeface="Tahoma"/>
                <a:cs typeface="Tahoma"/>
              </a:rPr>
              <a:t> </a:t>
            </a:r>
            <a:r>
              <a:rPr sz="1900" b="1" spc="15" dirty="0">
                <a:latin typeface="Tahoma"/>
                <a:cs typeface="Tahoma"/>
              </a:rPr>
              <a:t>Deploy</a:t>
            </a:r>
            <a:r>
              <a:rPr sz="1900" b="1" spc="-110" dirty="0">
                <a:latin typeface="Tahoma"/>
                <a:cs typeface="Tahoma"/>
              </a:rPr>
              <a:t> </a:t>
            </a:r>
            <a:r>
              <a:rPr sz="1900" b="1" spc="-5" dirty="0">
                <a:latin typeface="Tahoma"/>
                <a:cs typeface="Tahoma"/>
              </a:rPr>
              <a:t>the</a:t>
            </a:r>
            <a:endParaRPr sz="1900">
              <a:latin typeface="Tahoma"/>
              <a:cs typeface="Tahoma"/>
            </a:endParaRPr>
          </a:p>
          <a:p>
            <a:pPr marL="319405" marR="311785" algn="ctr">
              <a:lnSpc>
                <a:spcPct val="115399"/>
              </a:lnSpc>
            </a:pPr>
            <a:r>
              <a:rPr sz="1900" b="1" spc="-15" dirty="0">
                <a:latin typeface="Tahoma"/>
                <a:cs typeface="Tahoma"/>
              </a:rPr>
              <a:t>feature </a:t>
            </a:r>
            <a:r>
              <a:rPr sz="1900" b="1" spc="5" dirty="0">
                <a:latin typeface="Tahoma"/>
                <a:cs typeface="Tahoma"/>
              </a:rPr>
              <a:t>on </a:t>
            </a:r>
            <a:r>
              <a:rPr sz="1900" b="1" spc="10" dirty="0">
                <a:latin typeface="Tahoma"/>
                <a:cs typeface="Tahoma"/>
              </a:rPr>
              <a:t> </a:t>
            </a:r>
            <a:r>
              <a:rPr sz="1900" b="1" dirty="0">
                <a:latin typeface="Tahoma"/>
                <a:cs typeface="Tahoma"/>
              </a:rPr>
              <a:t>Development  </a:t>
            </a:r>
            <a:r>
              <a:rPr sz="1900" b="1" spc="-5" dirty="0">
                <a:latin typeface="Tahoma"/>
                <a:cs typeface="Tahoma"/>
              </a:rPr>
              <a:t>Environment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76855" y="6138405"/>
            <a:ext cx="2162810" cy="1827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35940">
              <a:lnSpc>
                <a:spcPct val="115300"/>
              </a:lnSpc>
              <a:spcBef>
                <a:spcPts val="100"/>
              </a:spcBef>
            </a:pPr>
            <a:r>
              <a:rPr sz="2050" b="1" spc="-65" dirty="0">
                <a:latin typeface="Tahoma"/>
                <a:cs typeface="Tahoma"/>
              </a:rPr>
              <a:t>Testing: </a:t>
            </a:r>
            <a:r>
              <a:rPr sz="2050" b="1" spc="-60" dirty="0">
                <a:latin typeface="Tahoma"/>
                <a:cs typeface="Tahoma"/>
              </a:rPr>
              <a:t> </a:t>
            </a:r>
            <a:r>
              <a:rPr sz="2050" b="1" spc="-50" dirty="0">
                <a:latin typeface="Tahoma"/>
                <a:cs typeface="Tahoma"/>
              </a:rPr>
              <a:t>T</a:t>
            </a:r>
            <a:r>
              <a:rPr sz="2050" b="1" spc="-25" dirty="0">
                <a:latin typeface="Tahoma"/>
                <a:cs typeface="Tahoma"/>
              </a:rPr>
              <a:t>e</a:t>
            </a:r>
            <a:r>
              <a:rPr sz="2050" b="1" spc="-45" dirty="0">
                <a:latin typeface="Tahoma"/>
                <a:cs typeface="Tahoma"/>
              </a:rPr>
              <a:t>s</a:t>
            </a:r>
            <a:r>
              <a:rPr sz="2050" b="1" spc="5" dirty="0">
                <a:latin typeface="Tahoma"/>
                <a:cs typeface="Tahoma"/>
              </a:rPr>
              <a:t>t</a:t>
            </a:r>
            <a:r>
              <a:rPr sz="2050" b="1" spc="-120" dirty="0">
                <a:latin typeface="Tahoma"/>
                <a:cs typeface="Tahoma"/>
              </a:rPr>
              <a:t> </a:t>
            </a:r>
            <a:r>
              <a:rPr sz="2050" b="1" dirty="0">
                <a:latin typeface="Tahoma"/>
                <a:cs typeface="Tahoma"/>
              </a:rPr>
              <a:t>t</a:t>
            </a:r>
            <a:r>
              <a:rPr sz="2050" b="1" spc="-25" dirty="0">
                <a:latin typeface="Tahoma"/>
                <a:cs typeface="Tahoma"/>
              </a:rPr>
              <a:t>h</a:t>
            </a:r>
            <a:r>
              <a:rPr sz="2050" b="1" spc="-20" dirty="0">
                <a:latin typeface="Tahoma"/>
                <a:cs typeface="Tahoma"/>
              </a:rPr>
              <a:t>e</a:t>
            </a:r>
            <a:r>
              <a:rPr sz="2050" b="1" spc="-120" dirty="0">
                <a:latin typeface="Tahoma"/>
                <a:cs typeface="Tahoma"/>
              </a:rPr>
              <a:t> </a:t>
            </a:r>
            <a:r>
              <a:rPr sz="2050" b="1" spc="-195" dirty="0">
                <a:latin typeface="Tahoma"/>
                <a:cs typeface="Tahoma"/>
              </a:rPr>
              <a:t>W</a:t>
            </a:r>
            <a:r>
              <a:rPr sz="2050" b="1" spc="10" dirty="0">
                <a:latin typeface="Tahoma"/>
                <a:cs typeface="Tahoma"/>
              </a:rPr>
              <a:t>o</a:t>
            </a:r>
            <a:r>
              <a:rPr sz="2050" b="1" spc="-30" dirty="0">
                <a:latin typeface="Tahoma"/>
                <a:cs typeface="Tahoma"/>
              </a:rPr>
              <a:t>r</a:t>
            </a:r>
            <a:r>
              <a:rPr sz="2050" b="1" spc="-135" dirty="0">
                <a:latin typeface="Tahoma"/>
                <a:cs typeface="Tahoma"/>
              </a:rPr>
              <a:t>k</a:t>
            </a:r>
            <a:r>
              <a:rPr sz="2050" b="1" spc="-30" dirty="0">
                <a:latin typeface="Tahoma"/>
                <a:cs typeface="Tahoma"/>
              </a:rPr>
              <a:t>i</a:t>
            </a:r>
            <a:r>
              <a:rPr sz="2050" b="1" spc="-25" dirty="0">
                <a:latin typeface="Tahoma"/>
                <a:cs typeface="Tahoma"/>
              </a:rPr>
              <a:t>n</a:t>
            </a:r>
            <a:r>
              <a:rPr sz="2050" b="1" spc="-95" dirty="0">
                <a:latin typeface="Tahoma"/>
                <a:cs typeface="Tahoma"/>
              </a:rPr>
              <a:t>g  </a:t>
            </a:r>
            <a:r>
              <a:rPr sz="2050" b="1" spc="10" dirty="0">
                <a:latin typeface="Tahoma"/>
                <a:cs typeface="Tahoma"/>
              </a:rPr>
              <a:t>of</a:t>
            </a:r>
            <a:r>
              <a:rPr sz="2050" b="1" spc="-150" dirty="0">
                <a:latin typeface="Tahoma"/>
                <a:cs typeface="Tahoma"/>
              </a:rPr>
              <a:t> </a:t>
            </a:r>
            <a:r>
              <a:rPr sz="2050" b="1" dirty="0">
                <a:latin typeface="Tahoma"/>
                <a:cs typeface="Tahoma"/>
              </a:rPr>
              <a:t>Application</a:t>
            </a:r>
            <a:r>
              <a:rPr sz="2050" b="1" spc="-150" dirty="0">
                <a:latin typeface="Tahoma"/>
                <a:cs typeface="Tahoma"/>
              </a:rPr>
              <a:t> </a:t>
            </a:r>
            <a:r>
              <a:rPr sz="2050" b="1" spc="-175" dirty="0">
                <a:latin typeface="Tahoma"/>
                <a:cs typeface="Tahoma"/>
              </a:rPr>
              <a:t>In</a:t>
            </a:r>
            <a:endParaRPr sz="2050">
              <a:latin typeface="Tahoma"/>
              <a:cs typeface="Tahoma"/>
            </a:endParaRPr>
          </a:p>
          <a:p>
            <a:pPr marL="559435" marR="455930" indent="-95885">
              <a:lnSpc>
                <a:spcPct val="115300"/>
              </a:lnSpc>
            </a:pPr>
            <a:r>
              <a:rPr sz="2050" b="1" spc="5" dirty="0">
                <a:latin typeface="Tahoma"/>
                <a:cs typeface="Tahoma"/>
              </a:rPr>
              <a:t>D</a:t>
            </a:r>
            <a:r>
              <a:rPr sz="2050" b="1" spc="-25" dirty="0">
                <a:latin typeface="Tahoma"/>
                <a:cs typeface="Tahoma"/>
              </a:rPr>
              <a:t>e</a:t>
            </a:r>
            <a:r>
              <a:rPr sz="2050" b="1" spc="25" dirty="0">
                <a:latin typeface="Tahoma"/>
                <a:cs typeface="Tahoma"/>
              </a:rPr>
              <a:t>p</a:t>
            </a:r>
            <a:r>
              <a:rPr sz="2050" b="1" spc="10" dirty="0">
                <a:latin typeface="Tahoma"/>
                <a:cs typeface="Tahoma"/>
              </a:rPr>
              <a:t>lo</a:t>
            </a:r>
            <a:r>
              <a:rPr sz="2050" b="1" dirty="0">
                <a:latin typeface="Tahoma"/>
                <a:cs typeface="Tahoma"/>
              </a:rPr>
              <a:t>y</a:t>
            </a:r>
            <a:r>
              <a:rPr sz="2050" b="1" spc="-25" dirty="0">
                <a:latin typeface="Tahoma"/>
                <a:cs typeface="Tahoma"/>
              </a:rPr>
              <a:t>e</a:t>
            </a:r>
            <a:r>
              <a:rPr sz="2050" b="1" spc="20" dirty="0">
                <a:latin typeface="Tahoma"/>
                <a:cs typeface="Tahoma"/>
              </a:rPr>
              <a:t>d  </a:t>
            </a:r>
            <a:r>
              <a:rPr sz="2050" b="1" spc="-25" dirty="0">
                <a:latin typeface="Tahoma"/>
                <a:cs typeface="Tahoma"/>
              </a:rPr>
              <a:t>Version.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178018" y="6316091"/>
            <a:ext cx="2202180" cy="17868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0325" algn="ctr">
              <a:lnSpc>
                <a:spcPct val="115500"/>
              </a:lnSpc>
              <a:spcBef>
                <a:spcPts val="95"/>
              </a:spcBef>
            </a:pPr>
            <a:r>
              <a:rPr sz="2000" b="1" spc="-10" dirty="0">
                <a:latin typeface="Tahoma"/>
                <a:cs typeface="Tahoma"/>
              </a:rPr>
              <a:t>Development: </a:t>
            </a:r>
            <a:r>
              <a:rPr sz="2000" b="1" spc="-5" dirty="0">
                <a:latin typeface="Tahoma"/>
                <a:cs typeface="Tahoma"/>
              </a:rPr>
              <a:t> </a:t>
            </a:r>
            <a:r>
              <a:rPr sz="2000" b="1" spc="-15" dirty="0">
                <a:latin typeface="Tahoma"/>
                <a:cs typeface="Tahoma"/>
              </a:rPr>
              <a:t>Start</a:t>
            </a:r>
            <a:r>
              <a:rPr sz="2000" b="1" spc="-114" dirty="0">
                <a:latin typeface="Tahoma"/>
                <a:cs typeface="Tahoma"/>
              </a:rPr>
              <a:t> </a:t>
            </a:r>
            <a:r>
              <a:rPr sz="2000" b="1" spc="-50" dirty="0">
                <a:latin typeface="Tahoma"/>
                <a:cs typeface="Tahoma"/>
              </a:rPr>
              <a:t>With</a:t>
            </a:r>
            <a:r>
              <a:rPr sz="2000" b="1" spc="-114" dirty="0">
                <a:latin typeface="Tahoma"/>
                <a:cs typeface="Tahoma"/>
              </a:rPr>
              <a:t> </a:t>
            </a:r>
            <a:r>
              <a:rPr sz="2000" b="1" spc="-20" dirty="0">
                <a:latin typeface="Tahoma"/>
                <a:cs typeface="Tahoma"/>
              </a:rPr>
              <a:t>Phase  </a:t>
            </a:r>
            <a:r>
              <a:rPr sz="2000" b="1" spc="-65" dirty="0">
                <a:latin typeface="Tahoma"/>
                <a:cs typeface="Tahoma"/>
              </a:rPr>
              <a:t>wise</a:t>
            </a:r>
            <a:r>
              <a:rPr sz="2000" b="1" spc="-114" dirty="0">
                <a:latin typeface="Tahoma"/>
                <a:cs typeface="Tahoma"/>
              </a:rPr>
              <a:t> </a:t>
            </a:r>
            <a:r>
              <a:rPr sz="2000" b="1" spc="-30" dirty="0">
                <a:latin typeface="Tahoma"/>
                <a:cs typeface="Tahoma"/>
              </a:rPr>
              <a:t>Design</a:t>
            </a:r>
            <a:r>
              <a:rPr sz="2000" b="1" spc="-114" dirty="0">
                <a:latin typeface="Tahoma"/>
                <a:cs typeface="Tahoma"/>
              </a:rPr>
              <a:t> </a:t>
            </a:r>
            <a:r>
              <a:rPr sz="2000" b="1" spc="15" dirty="0">
                <a:latin typeface="Tahoma"/>
                <a:cs typeface="Tahoma"/>
              </a:rPr>
              <a:t>of  </a:t>
            </a:r>
            <a:r>
              <a:rPr sz="2000" b="1" spc="-15" dirty="0">
                <a:latin typeface="Tahoma"/>
                <a:cs typeface="Tahoma"/>
              </a:rPr>
              <a:t>System</a:t>
            </a:r>
            <a:r>
              <a:rPr sz="2000" b="1" spc="-114" dirty="0">
                <a:latin typeface="Tahoma"/>
                <a:cs typeface="Tahoma"/>
              </a:rPr>
              <a:t> </a:t>
            </a:r>
            <a:r>
              <a:rPr sz="2000" b="1" spc="-5" dirty="0">
                <a:latin typeface="Tahoma"/>
                <a:cs typeface="Tahoma"/>
              </a:rPr>
              <a:t>Based</a:t>
            </a:r>
            <a:r>
              <a:rPr sz="2000" b="1" spc="-114" dirty="0">
                <a:latin typeface="Tahoma"/>
                <a:cs typeface="Tahoma"/>
              </a:rPr>
              <a:t> </a:t>
            </a:r>
            <a:r>
              <a:rPr sz="2000" b="1" spc="5" dirty="0">
                <a:latin typeface="Tahoma"/>
                <a:cs typeface="Tahoma"/>
              </a:rPr>
              <a:t>On  </a:t>
            </a:r>
            <a:r>
              <a:rPr sz="2000" b="1" spc="-15" dirty="0">
                <a:latin typeface="Tahoma"/>
                <a:cs typeface="Tahoma"/>
              </a:rPr>
              <a:t>Features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7575" y="6027288"/>
            <a:ext cx="3318392" cy="2264331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73498" y="6138405"/>
            <a:ext cx="2404512" cy="14529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35940">
              <a:lnSpc>
                <a:spcPct val="115300"/>
              </a:lnSpc>
              <a:spcBef>
                <a:spcPts val="100"/>
              </a:spcBef>
            </a:pPr>
            <a:r>
              <a:rPr lang="en-US" sz="2050" b="1" spc="-65" dirty="0">
                <a:latin typeface="Tahoma"/>
                <a:cs typeface="Tahoma"/>
              </a:rPr>
              <a:t>Maintenance</a:t>
            </a:r>
            <a:r>
              <a:rPr sz="2050" b="1" spc="-65" dirty="0">
                <a:latin typeface="Tahoma"/>
                <a:cs typeface="Tahoma"/>
              </a:rPr>
              <a:t>:</a:t>
            </a:r>
            <a:endParaRPr lang="en-US" sz="2050" b="1" spc="-65" dirty="0">
              <a:latin typeface="Tahoma"/>
              <a:cs typeface="Tahoma"/>
            </a:endParaRPr>
          </a:p>
          <a:p>
            <a:pPr marL="12700" marR="5080" indent="535940">
              <a:lnSpc>
                <a:spcPct val="115300"/>
              </a:lnSpc>
              <a:spcBef>
                <a:spcPts val="100"/>
              </a:spcBef>
            </a:pPr>
            <a:r>
              <a:rPr lang="en-IN" sz="2050" b="1" spc="-65" dirty="0">
                <a:latin typeface="Tahoma"/>
                <a:cs typeface="Tahoma"/>
              </a:rPr>
              <a:t>Adding More </a:t>
            </a:r>
          </a:p>
          <a:p>
            <a:pPr marL="12700" marR="5080" indent="535940">
              <a:lnSpc>
                <a:spcPct val="115300"/>
              </a:lnSpc>
              <a:spcBef>
                <a:spcPts val="100"/>
              </a:spcBef>
            </a:pPr>
            <a:r>
              <a:rPr lang="en-IN" sz="2050" b="1" spc="-65" dirty="0">
                <a:latin typeface="Tahoma"/>
                <a:cs typeface="Tahoma"/>
              </a:rPr>
              <a:t>Features as per requirements</a:t>
            </a:r>
            <a:r>
              <a:rPr sz="2050" b="1" spc="-25" dirty="0">
                <a:latin typeface="Tahoma"/>
                <a:cs typeface="Tahoma"/>
              </a:rPr>
              <a:t>.</a:t>
            </a:r>
            <a:endParaRPr sz="20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14350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18287998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5143499"/>
                </a:lnTo>
                <a:close/>
              </a:path>
            </a:pathLst>
          </a:custGeom>
          <a:solidFill>
            <a:srgbClr val="FFFFFF">
              <a:alpha val="90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76782" y="5635786"/>
            <a:ext cx="9173210" cy="1744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250" u="none" spc="1235" dirty="0"/>
              <a:t>THANK</a:t>
            </a:r>
            <a:r>
              <a:rPr sz="11250" u="none" spc="-385" dirty="0"/>
              <a:t> </a:t>
            </a:r>
            <a:r>
              <a:rPr sz="11250" u="none" spc="1380" dirty="0"/>
              <a:t>YOU</a:t>
            </a:r>
            <a:endParaRPr sz="11250"/>
          </a:p>
        </p:txBody>
      </p:sp>
      <p:sp>
        <p:nvSpPr>
          <p:cNvPr id="5" name="object 5"/>
          <p:cNvSpPr/>
          <p:nvPr/>
        </p:nvSpPr>
        <p:spPr>
          <a:xfrm>
            <a:off x="5225207" y="7563181"/>
            <a:ext cx="6858634" cy="19050"/>
          </a:xfrm>
          <a:custGeom>
            <a:avLst/>
            <a:gdLst/>
            <a:ahLst/>
            <a:cxnLst/>
            <a:rect l="l" t="t" r="r" b="b"/>
            <a:pathLst>
              <a:path w="6858634" h="19050">
                <a:moveTo>
                  <a:pt x="0" y="19051"/>
                </a:moveTo>
                <a:lnTo>
                  <a:pt x="685803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20" y="2177293"/>
            <a:ext cx="2620645" cy="93980"/>
            <a:chOff x="1028720" y="2177293"/>
            <a:chExt cx="2620645" cy="93980"/>
          </a:xfrm>
        </p:grpSpPr>
        <p:sp>
          <p:nvSpPr>
            <p:cNvPr id="3" name="object 3"/>
            <p:cNvSpPr/>
            <p:nvPr/>
          </p:nvSpPr>
          <p:spPr>
            <a:xfrm>
              <a:off x="1028720" y="218681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9791" y="2252108"/>
              <a:ext cx="2620010" cy="0"/>
            </a:xfrm>
            <a:custGeom>
              <a:avLst/>
              <a:gdLst/>
              <a:ahLst/>
              <a:cxnLst/>
              <a:rect l="l" t="t" r="r" b="b"/>
              <a:pathLst>
                <a:path w="2620010">
                  <a:moveTo>
                    <a:pt x="0" y="0"/>
                  </a:moveTo>
                  <a:lnTo>
                    <a:pt x="2619483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9049" y="1283359"/>
            <a:ext cx="7029552" cy="395372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793614" y="0"/>
            <a:ext cx="7815580" cy="10287000"/>
            <a:chOff x="9793614" y="0"/>
            <a:chExt cx="7815580" cy="102870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9050" y="5595008"/>
              <a:ext cx="7029552" cy="39537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793614" y="0"/>
              <a:ext cx="973455" cy="10287000"/>
            </a:xfrm>
            <a:custGeom>
              <a:avLst/>
              <a:gdLst/>
              <a:ahLst/>
              <a:cxnLst/>
              <a:rect l="l" t="t" r="r" b="b"/>
              <a:pathLst>
                <a:path w="973454" h="10287000">
                  <a:moveTo>
                    <a:pt x="0" y="0"/>
                  </a:moveTo>
                  <a:lnTo>
                    <a:pt x="972986" y="0"/>
                  </a:lnTo>
                  <a:lnTo>
                    <a:pt x="972986" y="10286999"/>
                  </a:lnTo>
                  <a:lnTo>
                    <a:pt x="0" y="10286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3C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980023" y="8759981"/>
            <a:ext cx="1076325" cy="266700"/>
          </a:xfrm>
          <a:custGeom>
            <a:avLst/>
            <a:gdLst/>
            <a:ahLst/>
            <a:cxnLst/>
            <a:rect l="l" t="t" r="r" b="b"/>
            <a:pathLst>
              <a:path w="1076325" h="266700">
                <a:moveTo>
                  <a:pt x="134540" y="266700"/>
                </a:moveTo>
                <a:lnTo>
                  <a:pt x="92004" y="259904"/>
                </a:lnTo>
                <a:lnTo>
                  <a:pt x="55070" y="240979"/>
                </a:lnTo>
                <a:lnTo>
                  <a:pt x="25950" y="212117"/>
                </a:lnTo>
                <a:lnTo>
                  <a:pt x="6856" y="175509"/>
                </a:lnTo>
                <a:lnTo>
                  <a:pt x="0" y="133350"/>
                </a:lnTo>
                <a:lnTo>
                  <a:pt x="6856" y="91190"/>
                </a:lnTo>
                <a:lnTo>
                  <a:pt x="25950" y="54582"/>
                </a:lnTo>
                <a:lnTo>
                  <a:pt x="55070" y="25720"/>
                </a:lnTo>
                <a:lnTo>
                  <a:pt x="92004" y="6795"/>
                </a:lnTo>
                <a:lnTo>
                  <a:pt x="134540" y="0"/>
                </a:lnTo>
                <a:lnTo>
                  <a:pt x="177076" y="6795"/>
                </a:lnTo>
                <a:lnTo>
                  <a:pt x="214011" y="25720"/>
                </a:lnTo>
                <a:lnTo>
                  <a:pt x="243131" y="54582"/>
                </a:lnTo>
                <a:lnTo>
                  <a:pt x="262225" y="91190"/>
                </a:lnTo>
                <a:lnTo>
                  <a:pt x="269081" y="133350"/>
                </a:lnTo>
                <a:lnTo>
                  <a:pt x="262225" y="175509"/>
                </a:lnTo>
                <a:lnTo>
                  <a:pt x="243131" y="212117"/>
                </a:lnTo>
                <a:lnTo>
                  <a:pt x="214011" y="240979"/>
                </a:lnTo>
                <a:lnTo>
                  <a:pt x="177076" y="259904"/>
                </a:lnTo>
                <a:lnTo>
                  <a:pt x="134540" y="266700"/>
                </a:lnTo>
                <a:close/>
              </a:path>
              <a:path w="1076325" h="266700">
                <a:moveTo>
                  <a:pt x="941784" y="266700"/>
                </a:moveTo>
                <a:lnTo>
                  <a:pt x="899248" y="259904"/>
                </a:lnTo>
                <a:lnTo>
                  <a:pt x="862313" y="240979"/>
                </a:lnTo>
                <a:lnTo>
                  <a:pt x="833193" y="212117"/>
                </a:lnTo>
                <a:lnTo>
                  <a:pt x="814099" y="175509"/>
                </a:lnTo>
                <a:lnTo>
                  <a:pt x="807243" y="133350"/>
                </a:lnTo>
                <a:lnTo>
                  <a:pt x="814099" y="91190"/>
                </a:lnTo>
                <a:lnTo>
                  <a:pt x="833193" y="54582"/>
                </a:lnTo>
                <a:lnTo>
                  <a:pt x="862313" y="25720"/>
                </a:lnTo>
                <a:lnTo>
                  <a:pt x="899248" y="6795"/>
                </a:lnTo>
                <a:lnTo>
                  <a:pt x="941784" y="0"/>
                </a:lnTo>
                <a:lnTo>
                  <a:pt x="984320" y="6795"/>
                </a:lnTo>
                <a:lnTo>
                  <a:pt x="1021254" y="25720"/>
                </a:lnTo>
                <a:lnTo>
                  <a:pt x="1050374" y="54582"/>
                </a:lnTo>
                <a:lnTo>
                  <a:pt x="1069468" y="91190"/>
                </a:lnTo>
                <a:lnTo>
                  <a:pt x="1076324" y="133350"/>
                </a:lnTo>
                <a:lnTo>
                  <a:pt x="1069468" y="175509"/>
                </a:lnTo>
                <a:lnTo>
                  <a:pt x="1050374" y="212117"/>
                </a:lnTo>
                <a:lnTo>
                  <a:pt x="1021254" y="240979"/>
                </a:lnTo>
                <a:lnTo>
                  <a:pt x="984320" y="259904"/>
                </a:lnTo>
                <a:lnTo>
                  <a:pt x="941784" y="266700"/>
                </a:lnTo>
                <a:close/>
              </a:path>
              <a:path w="1076325" h="266700">
                <a:moveTo>
                  <a:pt x="538162" y="266700"/>
                </a:moveTo>
                <a:lnTo>
                  <a:pt x="495626" y="259904"/>
                </a:lnTo>
                <a:lnTo>
                  <a:pt x="458692" y="240979"/>
                </a:lnTo>
                <a:lnTo>
                  <a:pt x="429572" y="212117"/>
                </a:lnTo>
                <a:lnTo>
                  <a:pt x="410478" y="175509"/>
                </a:lnTo>
                <a:lnTo>
                  <a:pt x="403621" y="133350"/>
                </a:lnTo>
                <a:lnTo>
                  <a:pt x="410478" y="91190"/>
                </a:lnTo>
                <a:lnTo>
                  <a:pt x="429572" y="54582"/>
                </a:lnTo>
                <a:lnTo>
                  <a:pt x="458692" y="25720"/>
                </a:lnTo>
                <a:lnTo>
                  <a:pt x="495626" y="6795"/>
                </a:lnTo>
                <a:lnTo>
                  <a:pt x="538162" y="0"/>
                </a:lnTo>
                <a:lnTo>
                  <a:pt x="580698" y="6795"/>
                </a:lnTo>
                <a:lnTo>
                  <a:pt x="617632" y="25720"/>
                </a:lnTo>
                <a:lnTo>
                  <a:pt x="646752" y="54582"/>
                </a:lnTo>
                <a:lnTo>
                  <a:pt x="665846" y="91190"/>
                </a:lnTo>
                <a:lnTo>
                  <a:pt x="672703" y="133350"/>
                </a:lnTo>
                <a:lnTo>
                  <a:pt x="665846" y="175509"/>
                </a:lnTo>
                <a:lnTo>
                  <a:pt x="646752" y="212117"/>
                </a:lnTo>
                <a:lnTo>
                  <a:pt x="617632" y="240979"/>
                </a:lnTo>
                <a:lnTo>
                  <a:pt x="580698" y="259904"/>
                </a:lnTo>
                <a:lnTo>
                  <a:pt x="538162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4948" y="1406971"/>
            <a:ext cx="60426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u="none" spc="365" dirty="0"/>
              <a:t>PROBLEM</a:t>
            </a:r>
            <a:r>
              <a:rPr sz="4000" u="none" spc="-135" dirty="0"/>
              <a:t> </a:t>
            </a:r>
            <a:r>
              <a:rPr sz="4000" u="none" spc="254" dirty="0"/>
              <a:t>DEFINITION</a:t>
            </a:r>
            <a:r>
              <a:rPr sz="4000" u="none" spc="-130" dirty="0"/>
              <a:t> </a:t>
            </a:r>
            <a:r>
              <a:rPr sz="4000" u="none" spc="-75" dirty="0"/>
              <a:t>:</a:t>
            </a:r>
            <a:endParaRPr sz="4000"/>
          </a:p>
        </p:txBody>
      </p:sp>
      <p:sp>
        <p:nvSpPr>
          <p:cNvPr id="11" name="object 11"/>
          <p:cNvSpPr txBox="1"/>
          <p:nvPr/>
        </p:nvSpPr>
        <p:spPr>
          <a:xfrm>
            <a:off x="656608" y="3033857"/>
            <a:ext cx="8409940" cy="4740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sz="2950" spc="105" dirty="0">
                <a:latin typeface="Cambria"/>
                <a:cs typeface="Cambria"/>
              </a:rPr>
              <a:t>This</a:t>
            </a:r>
            <a:r>
              <a:rPr sz="2950" spc="130" dirty="0">
                <a:latin typeface="Cambria"/>
                <a:cs typeface="Cambria"/>
              </a:rPr>
              <a:t> </a:t>
            </a:r>
            <a:r>
              <a:rPr sz="2950" spc="114" dirty="0">
                <a:latin typeface="Cambria"/>
                <a:cs typeface="Cambria"/>
              </a:rPr>
              <a:t>project</a:t>
            </a:r>
            <a:r>
              <a:rPr sz="2950" spc="130" dirty="0">
                <a:latin typeface="Cambria"/>
                <a:cs typeface="Cambria"/>
              </a:rPr>
              <a:t> </a:t>
            </a:r>
            <a:r>
              <a:rPr sz="2950" spc="145" dirty="0">
                <a:latin typeface="Cambria"/>
                <a:cs typeface="Cambria"/>
              </a:rPr>
              <a:t>creates</a:t>
            </a:r>
            <a:r>
              <a:rPr sz="2950" spc="135" dirty="0">
                <a:latin typeface="Cambria"/>
                <a:cs typeface="Cambria"/>
              </a:rPr>
              <a:t> </a:t>
            </a:r>
            <a:r>
              <a:rPr sz="2950" spc="95" dirty="0">
                <a:latin typeface="Cambria"/>
                <a:cs typeface="Cambria"/>
              </a:rPr>
              <a:t>a</a:t>
            </a:r>
            <a:r>
              <a:rPr sz="2950" spc="130" dirty="0">
                <a:latin typeface="Cambria"/>
                <a:cs typeface="Cambria"/>
              </a:rPr>
              <a:t> </a:t>
            </a:r>
            <a:r>
              <a:rPr sz="2950" spc="150" dirty="0">
                <a:latin typeface="Cambria"/>
                <a:cs typeface="Cambria"/>
              </a:rPr>
              <a:t>modern</a:t>
            </a:r>
            <a:r>
              <a:rPr sz="2950" spc="135" dirty="0">
                <a:latin typeface="Cambria"/>
                <a:cs typeface="Cambria"/>
              </a:rPr>
              <a:t> </a:t>
            </a:r>
            <a:r>
              <a:rPr sz="2950" spc="125" dirty="0">
                <a:latin typeface="Cambria"/>
                <a:cs typeface="Cambria"/>
              </a:rPr>
              <a:t>educational </a:t>
            </a:r>
            <a:r>
              <a:rPr sz="2950" spc="130" dirty="0">
                <a:latin typeface="Cambria"/>
                <a:cs typeface="Cambria"/>
              </a:rPr>
              <a:t> </a:t>
            </a:r>
            <a:r>
              <a:rPr sz="2950" spc="114" dirty="0">
                <a:latin typeface="Cambria"/>
                <a:cs typeface="Cambria"/>
              </a:rPr>
              <a:t>platform</a:t>
            </a:r>
            <a:r>
              <a:rPr sz="2950" spc="125" dirty="0">
                <a:latin typeface="Cambria"/>
                <a:cs typeface="Cambria"/>
              </a:rPr>
              <a:t> </a:t>
            </a:r>
            <a:r>
              <a:rPr sz="2950" spc="114" dirty="0">
                <a:latin typeface="Cambria"/>
                <a:cs typeface="Cambria"/>
              </a:rPr>
              <a:t>for</a:t>
            </a:r>
            <a:r>
              <a:rPr sz="2950" spc="130" dirty="0">
                <a:latin typeface="Cambria"/>
                <a:cs typeface="Cambria"/>
              </a:rPr>
              <a:t> </a:t>
            </a:r>
            <a:r>
              <a:rPr sz="2950" spc="120" dirty="0">
                <a:latin typeface="Cambria"/>
                <a:cs typeface="Cambria"/>
              </a:rPr>
              <a:t>seamless</a:t>
            </a:r>
            <a:r>
              <a:rPr sz="2950" spc="125" dirty="0">
                <a:latin typeface="Cambria"/>
                <a:cs typeface="Cambria"/>
              </a:rPr>
              <a:t> </a:t>
            </a:r>
            <a:r>
              <a:rPr sz="2950" spc="85" dirty="0">
                <a:latin typeface="Cambria"/>
                <a:cs typeface="Cambria"/>
              </a:rPr>
              <a:t>digital</a:t>
            </a:r>
            <a:r>
              <a:rPr sz="2950" spc="130" dirty="0">
                <a:latin typeface="Cambria"/>
                <a:cs typeface="Cambria"/>
              </a:rPr>
              <a:t> </a:t>
            </a:r>
            <a:r>
              <a:rPr sz="2950" spc="105" dirty="0">
                <a:latin typeface="Cambria"/>
                <a:cs typeface="Cambria"/>
              </a:rPr>
              <a:t>learning.</a:t>
            </a:r>
            <a:r>
              <a:rPr sz="2950" spc="125" dirty="0">
                <a:latin typeface="Cambria"/>
                <a:cs typeface="Cambria"/>
              </a:rPr>
              <a:t> </a:t>
            </a:r>
            <a:r>
              <a:rPr sz="2950" spc="80" dirty="0">
                <a:latin typeface="Cambria"/>
                <a:cs typeface="Cambria"/>
              </a:rPr>
              <a:t>it</a:t>
            </a:r>
            <a:r>
              <a:rPr sz="2950" spc="130" dirty="0">
                <a:latin typeface="Cambria"/>
                <a:cs typeface="Cambria"/>
              </a:rPr>
              <a:t> </a:t>
            </a:r>
            <a:r>
              <a:rPr sz="2950" spc="105" dirty="0">
                <a:latin typeface="Cambria"/>
                <a:cs typeface="Cambria"/>
              </a:rPr>
              <a:t>aims</a:t>
            </a:r>
            <a:r>
              <a:rPr sz="2950" spc="130" dirty="0">
                <a:latin typeface="Cambria"/>
                <a:cs typeface="Cambria"/>
              </a:rPr>
              <a:t> </a:t>
            </a:r>
            <a:r>
              <a:rPr sz="2950" spc="160" dirty="0">
                <a:latin typeface="Cambria"/>
                <a:cs typeface="Cambria"/>
              </a:rPr>
              <a:t>to </a:t>
            </a:r>
            <a:r>
              <a:rPr sz="2950" spc="-635" dirty="0">
                <a:latin typeface="Cambria"/>
                <a:cs typeface="Cambria"/>
              </a:rPr>
              <a:t> </a:t>
            </a:r>
            <a:r>
              <a:rPr sz="2950" spc="165" dirty="0">
                <a:latin typeface="Cambria"/>
                <a:cs typeface="Cambria"/>
              </a:rPr>
              <a:t>enhance</a:t>
            </a:r>
            <a:r>
              <a:rPr sz="2950" spc="125" dirty="0">
                <a:latin typeface="Cambria"/>
                <a:cs typeface="Cambria"/>
              </a:rPr>
              <a:t> </a:t>
            </a:r>
            <a:r>
              <a:rPr sz="2950" spc="145" dirty="0">
                <a:latin typeface="Cambria"/>
                <a:cs typeface="Cambria"/>
              </a:rPr>
              <a:t>education</a:t>
            </a:r>
            <a:r>
              <a:rPr sz="2950" spc="130" dirty="0">
                <a:latin typeface="Cambria"/>
                <a:cs typeface="Cambria"/>
              </a:rPr>
              <a:t> </a:t>
            </a:r>
            <a:r>
              <a:rPr sz="2950" spc="90" dirty="0">
                <a:latin typeface="Cambria"/>
                <a:cs typeface="Cambria"/>
              </a:rPr>
              <a:t>quality,</a:t>
            </a:r>
            <a:r>
              <a:rPr sz="2950" spc="130" dirty="0">
                <a:latin typeface="Cambria"/>
                <a:cs typeface="Cambria"/>
              </a:rPr>
              <a:t> </a:t>
            </a:r>
            <a:r>
              <a:rPr sz="2950" spc="105" dirty="0">
                <a:latin typeface="Cambria"/>
                <a:cs typeface="Cambria"/>
              </a:rPr>
              <a:t>learning</a:t>
            </a:r>
            <a:r>
              <a:rPr sz="2950" spc="130" dirty="0">
                <a:latin typeface="Cambria"/>
                <a:cs typeface="Cambria"/>
              </a:rPr>
              <a:t> </a:t>
            </a:r>
            <a:r>
              <a:rPr sz="2950" spc="170" dirty="0">
                <a:latin typeface="Cambria"/>
                <a:cs typeface="Cambria"/>
              </a:rPr>
              <a:t>outcomes, </a:t>
            </a:r>
            <a:r>
              <a:rPr sz="2950" spc="175" dirty="0">
                <a:latin typeface="Cambria"/>
                <a:cs typeface="Cambria"/>
              </a:rPr>
              <a:t> </a:t>
            </a:r>
            <a:r>
              <a:rPr sz="2950" spc="114" dirty="0">
                <a:latin typeface="Cambria"/>
                <a:cs typeface="Cambria"/>
              </a:rPr>
              <a:t>collaboration, </a:t>
            </a:r>
            <a:r>
              <a:rPr sz="2950" spc="130" dirty="0">
                <a:latin typeface="Cambria"/>
                <a:cs typeface="Cambria"/>
              </a:rPr>
              <a:t>and </a:t>
            </a:r>
            <a:r>
              <a:rPr sz="2950" spc="125" dirty="0">
                <a:latin typeface="Cambria"/>
                <a:cs typeface="Cambria"/>
              </a:rPr>
              <a:t>security. </a:t>
            </a:r>
            <a:r>
              <a:rPr sz="2950" spc="140" dirty="0">
                <a:latin typeface="Cambria"/>
                <a:cs typeface="Cambria"/>
              </a:rPr>
              <a:t>With </a:t>
            </a:r>
            <a:r>
              <a:rPr sz="2950" spc="114" dirty="0">
                <a:latin typeface="Cambria"/>
                <a:cs typeface="Cambria"/>
              </a:rPr>
              <a:t>interactive </a:t>
            </a:r>
            <a:r>
              <a:rPr sz="2950" spc="120" dirty="0">
                <a:latin typeface="Cambria"/>
                <a:cs typeface="Cambria"/>
              </a:rPr>
              <a:t> </a:t>
            </a:r>
            <a:r>
              <a:rPr sz="2950" spc="135" dirty="0">
                <a:latin typeface="Cambria"/>
                <a:cs typeface="Cambria"/>
              </a:rPr>
              <a:t>modules, assessments, </a:t>
            </a:r>
            <a:r>
              <a:rPr sz="2950" spc="130" dirty="0">
                <a:latin typeface="Cambria"/>
                <a:cs typeface="Cambria"/>
              </a:rPr>
              <a:t>and </a:t>
            </a:r>
            <a:r>
              <a:rPr sz="2950" spc="155" dirty="0">
                <a:latin typeface="Cambria"/>
                <a:cs typeface="Cambria"/>
              </a:rPr>
              <a:t>communication </a:t>
            </a:r>
            <a:r>
              <a:rPr sz="2950" spc="160" dirty="0">
                <a:latin typeface="Cambria"/>
                <a:cs typeface="Cambria"/>
              </a:rPr>
              <a:t> </a:t>
            </a:r>
            <a:r>
              <a:rPr sz="2950" spc="125" dirty="0">
                <a:latin typeface="Cambria"/>
                <a:cs typeface="Cambria"/>
              </a:rPr>
              <a:t>tools, </a:t>
            </a:r>
            <a:r>
              <a:rPr sz="2950" spc="155" dirty="0">
                <a:latin typeface="Cambria"/>
                <a:cs typeface="Cambria"/>
              </a:rPr>
              <a:t>the</a:t>
            </a:r>
            <a:r>
              <a:rPr sz="2950" spc="130" dirty="0">
                <a:latin typeface="Cambria"/>
                <a:cs typeface="Cambria"/>
              </a:rPr>
              <a:t> </a:t>
            </a:r>
            <a:r>
              <a:rPr sz="2950" spc="114" dirty="0">
                <a:latin typeface="Cambria"/>
                <a:cs typeface="Cambria"/>
              </a:rPr>
              <a:t>platform</a:t>
            </a:r>
            <a:r>
              <a:rPr sz="2950" spc="130" dirty="0">
                <a:latin typeface="Cambria"/>
                <a:cs typeface="Cambria"/>
              </a:rPr>
              <a:t> </a:t>
            </a:r>
            <a:r>
              <a:rPr sz="2950" spc="120" dirty="0">
                <a:latin typeface="Cambria"/>
                <a:cs typeface="Cambria"/>
              </a:rPr>
              <a:t>offers</a:t>
            </a:r>
            <a:r>
              <a:rPr sz="2950" spc="130" dirty="0">
                <a:latin typeface="Cambria"/>
                <a:cs typeface="Cambria"/>
              </a:rPr>
              <a:t> </a:t>
            </a:r>
            <a:r>
              <a:rPr sz="2950" spc="114" dirty="0">
                <a:latin typeface="Cambria"/>
                <a:cs typeface="Cambria"/>
              </a:rPr>
              <a:t>personalized</a:t>
            </a:r>
            <a:r>
              <a:rPr sz="2950" spc="125" dirty="0">
                <a:latin typeface="Cambria"/>
                <a:cs typeface="Cambria"/>
              </a:rPr>
              <a:t> </a:t>
            </a:r>
            <a:r>
              <a:rPr sz="2950" spc="105" dirty="0">
                <a:latin typeface="Cambria"/>
                <a:cs typeface="Cambria"/>
              </a:rPr>
              <a:t>learning </a:t>
            </a:r>
            <a:r>
              <a:rPr sz="2950" spc="110" dirty="0">
                <a:latin typeface="Cambria"/>
                <a:cs typeface="Cambria"/>
              </a:rPr>
              <a:t> </a:t>
            </a:r>
            <a:r>
              <a:rPr sz="2950" spc="140" dirty="0">
                <a:latin typeface="Cambria"/>
                <a:cs typeface="Cambria"/>
              </a:rPr>
              <a:t>experiences.</a:t>
            </a:r>
            <a:r>
              <a:rPr sz="2950" spc="125" dirty="0">
                <a:latin typeface="Cambria"/>
                <a:cs typeface="Cambria"/>
              </a:rPr>
              <a:t> </a:t>
            </a:r>
            <a:r>
              <a:rPr sz="2950" spc="105" dirty="0">
                <a:latin typeface="Cambria"/>
                <a:cs typeface="Cambria"/>
              </a:rPr>
              <a:t>This</a:t>
            </a:r>
            <a:r>
              <a:rPr sz="2950" spc="130" dirty="0">
                <a:latin typeface="Cambria"/>
                <a:cs typeface="Cambria"/>
              </a:rPr>
              <a:t> </a:t>
            </a:r>
            <a:r>
              <a:rPr sz="2950" spc="114" dirty="0">
                <a:latin typeface="Cambria"/>
                <a:cs typeface="Cambria"/>
              </a:rPr>
              <a:t>project</a:t>
            </a:r>
            <a:r>
              <a:rPr sz="2950" spc="130" dirty="0">
                <a:latin typeface="Cambria"/>
                <a:cs typeface="Cambria"/>
              </a:rPr>
              <a:t> </a:t>
            </a:r>
            <a:r>
              <a:rPr sz="2950" spc="100" dirty="0">
                <a:latin typeface="Cambria"/>
                <a:cs typeface="Cambria"/>
              </a:rPr>
              <a:t>envisions </a:t>
            </a:r>
            <a:r>
              <a:rPr sz="2950" spc="105" dirty="0">
                <a:latin typeface="Cambria"/>
                <a:cs typeface="Cambria"/>
              </a:rPr>
              <a:t> revolutionizing </a:t>
            </a:r>
            <a:r>
              <a:rPr sz="2950" spc="145" dirty="0">
                <a:latin typeface="Cambria"/>
                <a:cs typeface="Cambria"/>
              </a:rPr>
              <a:t>education through </a:t>
            </a:r>
            <a:r>
              <a:rPr sz="2950" spc="114" dirty="0">
                <a:latin typeface="Cambria"/>
                <a:cs typeface="Cambria"/>
              </a:rPr>
              <a:t>personalized </a:t>
            </a:r>
            <a:r>
              <a:rPr sz="2950" spc="-635" dirty="0">
                <a:latin typeface="Cambria"/>
                <a:cs typeface="Cambria"/>
              </a:rPr>
              <a:t> </a:t>
            </a:r>
            <a:r>
              <a:rPr sz="2950" spc="140" dirty="0">
                <a:latin typeface="Cambria"/>
                <a:cs typeface="Cambria"/>
              </a:rPr>
              <a:t>experiences</a:t>
            </a:r>
            <a:r>
              <a:rPr sz="2950" spc="125" dirty="0">
                <a:latin typeface="Cambria"/>
                <a:cs typeface="Cambria"/>
              </a:rPr>
              <a:t> </a:t>
            </a:r>
            <a:r>
              <a:rPr sz="2950" spc="130" dirty="0">
                <a:latin typeface="Cambria"/>
                <a:cs typeface="Cambria"/>
              </a:rPr>
              <a:t>and user-friendly interfaces.</a:t>
            </a:r>
            <a:endParaRPr sz="29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2980" y="1297501"/>
            <a:ext cx="2620010" cy="0"/>
          </a:xfrm>
          <a:custGeom>
            <a:avLst/>
            <a:gdLst/>
            <a:ahLst/>
            <a:cxnLst/>
            <a:rect l="l" t="t" r="r" b="b"/>
            <a:pathLst>
              <a:path w="2620010">
                <a:moveTo>
                  <a:pt x="0" y="0"/>
                </a:moveTo>
                <a:lnTo>
                  <a:pt x="2619483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105025" cy="10287000"/>
            <a:chOff x="0" y="0"/>
            <a:chExt cx="2105025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93495" cy="10287000"/>
            </a:xfrm>
            <a:custGeom>
              <a:avLst/>
              <a:gdLst/>
              <a:ahLst/>
              <a:cxnLst/>
              <a:rect l="l" t="t" r="r" b="b"/>
              <a:pathLst>
                <a:path w="1293495" h="10287000">
                  <a:moveTo>
                    <a:pt x="1292927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292927" y="0"/>
                  </a:lnTo>
                  <a:lnTo>
                    <a:pt x="1292927" y="10286999"/>
                  </a:lnTo>
                  <a:close/>
                </a:path>
              </a:pathLst>
            </a:custGeom>
            <a:solidFill>
              <a:srgbClr val="583C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104791" cy="233489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34170" y="1625558"/>
            <a:ext cx="14019530" cy="7628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1155" marR="1186180" indent="-260350">
              <a:lnSpc>
                <a:spcPct val="116700"/>
              </a:lnSpc>
              <a:spcBef>
                <a:spcPts val="90"/>
              </a:spcBef>
              <a:buFont typeface="Cambria"/>
              <a:buAutoNum type="arabicPeriod"/>
              <a:tabLst>
                <a:tab pos="447675" algn="l"/>
                <a:tab pos="448309" algn="l"/>
              </a:tabLst>
            </a:pPr>
            <a:r>
              <a:rPr dirty="0"/>
              <a:t>	</a:t>
            </a:r>
            <a:r>
              <a:rPr sz="2850" b="1" spc="215" dirty="0">
                <a:latin typeface="Times New Roman"/>
                <a:cs typeface="Times New Roman"/>
              </a:rPr>
              <a:t>Seamless </a:t>
            </a:r>
            <a:r>
              <a:rPr sz="2850" b="1" spc="95" dirty="0">
                <a:latin typeface="Times New Roman"/>
                <a:cs typeface="Times New Roman"/>
              </a:rPr>
              <a:t>Learning: </a:t>
            </a:r>
            <a:r>
              <a:rPr sz="2850" spc="175" dirty="0">
                <a:latin typeface="Cambria"/>
                <a:cs typeface="Cambria"/>
              </a:rPr>
              <a:t>Create </a:t>
            </a:r>
            <a:r>
              <a:rPr sz="2850" spc="125" dirty="0">
                <a:latin typeface="Cambria"/>
                <a:cs typeface="Cambria"/>
              </a:rPr>
              <a:t>an </a:t>
            </a:r>
            <a:r>
              <a:rPr sz="2850" spc="114" dirty="0">
                <a:latin typeface="Cambria"/>
                <a:cs typeface="Cambria"/>
              </a:rPr>
              <a:t>interactive, </a:t>
            </a:r>
            <a:r>
              <a:rPr sz="2850" spc="150" dirty="0">
                <a:latin typeface="Cambria"/>
                <a:cs typeface="Cambria"/>
              </a:rPr>
              <a:t>progress-tracked </a:t>
            </a:r>
            <a:r>
              <a:rPr sz="2850" spc="114" dirty="0">
                <a:latin typeface="Cambria"/>
                <a:cs typeface="Cambria"/>
              </a:rPr>
              <a:t>platform for </a:t>
            </a:r>
            <a:r>
              <a:rPr sz="2850" spc="-615" dirty="0">
                <a:latin typeface="Cambria"/>
                <a:cs typeface="Cambria"/>
              </a:rPr>
              <a:t> </a:t>
            </a:r>
            <a:r>
              <a:rPr sz="2850" spc="155" dirty="0">
                <a:latin typeface="Cambria"/>
                <a:cs typeface="Cambria"/>
              </a:rPr>
              <a:t>smooth</a:t>
            </a:r>
            <a:r>
              <a:rPr sz="2850" spc="125" dirty="0">
                <a:latin typeface="Cambria"/>
                <a:cs typeface="Cambria"/>
              </a:rPr>
              <a:t> </a:t>
            </a:r>
            <a:r>
              <a:rPr sz="2850" spc="105" dirty="0">
                <a:latin typeface="Cambria"/>
                <a:cs typeface="Cambria"/>
              </a:rPr>
              <a:t>learning.</a:t>
            </a:r>
            <a:endParaRPr sz="2850">
              <a:latin typeface="Cambria"/>
              <a:cs typeface="Cambria"/>
            </a:endParaRPr>
          </a:p>
          <a:p>
            <a:pPr marL="351155" marR="1113155" indent="-323850">
              <a:lnSpc>
                <a:spcPct val="116700"/>
              </a:lnSpc>
              <a:buFont typeface="Cambria"/>
              <a:buAutoNum type="arabicPeriod"/>
              <a:tabLst>
                <a:tab pos="447675" algn="l"/>
                <a:tab pos="448309" algn="l"/>
              </a:tabLst>
            </a:pPr>
            <a:r>
              <a:rPr dirty="0"/>
              <a:t>	</a:t>
            </a:r>
            <a:r>
              <a:rPr sz="2850" b="1" spc="130" dirty="0">
                <a:latin typeface="Times New Roman"/>
                <a:cs typeface="Times New Roman"/>
              </a:rPr>
              <a:t>Quality </a:t>
            </a:r>
            <a:r>
              <a:rPr sz="2850" b="1" spc="165" dirty="0">
                <a:latin typeface="Times New Roman"/>
                <a:cs typeface="Times New Roman"/>
              </a:rPr>
              <a:t>Enhancement: </a:t>
            </a:r>
            <a:r>
              <a:rPr sz="2850" spc="100" dirty="0">
                <a:latin typeface="Cambria"/>
                <a:cs typeface="Cambria"/>
              </a:rPr>
              <a:t>Provide </a:t>
            </a:r>
            <a:r>
              <a:rPr sz="2850" spc="125" dirty="0">
                <a:latin typeface="Cambria"/>
                <a:cs typeface="Cambria"/>
              </a:rPr>
              <a:t>high-quality </a:t>
            </a:r>
            <a:r>
              <a:rPr sz="2850" spc="175" dirty="0">
                <a:latin typeface="Cambria"/>
                <a:cs typeface="Cambria"/>
              </a:rPr>
              <a:t>content </a:t>
            </a:r>
            <a:r>
              <a:rPr sz="2850" spc="130" dirty="0">
                <a:latin typeface="Cambria"/>
                <a:cs typeface="Cambria"/>
              </a:rPr>
              <a:t>and </a:t>
            </a:r>
            <a:r>
              <a:rPr sz="2850" spc="95" dirty="0">
                <a:latin typeface="Cambria"/>
                <a:cs typeface="Cambria"/>
              </a:rPr>
              <a:t>diverse </a:t>
            </a:r>
            <a:r>
              <a:rPr sz="2850" spc="105" dirty="0">
                <a:latin typeface="Cambria"/>
                <a:cs typeface="Cambria"/>
              </a:rPr>
              <a:t>learning </a:t>
            </a:r>
            <a:r>
              <a:rPr sz="2850" spc="-615" dirty="0">
                <a:latin typeface="Cambria"/>
                <a:cs typeface="Cambria"/>
              </a:rPr>
              <a:t> </a:t>
            </a:r>
            <a:r>
              <a:rPr sz="2850" spc="150" dirty="0">
                <a:latin typeface="Cambria"/>
                <a:cs typeface="Cambria"/>
              </a:rPr>
              <a:t>methods.</a:t>
            </a:r>
            <a:endParaRPr sz="2850">
              <a:latin typeface="Cambria"/>
              <a:cs typeface="Cambria"/>
            </a:endParaRPr>
          </a:p>
          <a:p>
            <a:pPr marL="447675" indent="-427990">
              <a:lnSpc>
                <a:spcPct val="100000"/>
              </a:lnSpc>
              <a:spcBef>
                <a:spcPts val="575"/>
              </a:spcBef>
              <a:buFont typeface="Cambria"/>
              <a:buAutoNum type="arabicPeriod"/>
              <a:tabLst>
                <a:tab pos="447675" algn="l"/>
                <a:tab pos="448309" algn="l"/>
              </a:tabLst>
            </a:pPr>
            <a:r>
              <a:rPr sz="2850" b="1" spc="125" dirty="0">
                <a:latin typeface="Times New Roman"/>
                <a:cs typeface="Times New Roman"/>
              </a:rPr>
              <a:t>Collaborative</a:t>
            </a:r>
            <a:r>
              <a:rPr sz="2850" b="1" spc="55" dirty="0">
                <a:latin typeface="Times New Roman"/>
                <a:cs typeface="Times New Roman"/>
              </a:rPr>
              <a:t> </a:t>
            </a:r>
            <a:r>
              <a:rPr sz="2850" b="1" spc="145" dirty="0">
                <a:latin typeface="Times New Roman"/>
                <a:cs typeface="Times New Roman"/>
              </a:rPr>
              <a:t>Environment:</a:t>
            </a:r>
            <a:r>
              <a:rPr sz="2850" b="1" spc="60" dirty="0">
                <a:latin typeface="Times New Roman"/>
                <a:cs typeface="Times New Roman"/>
              </a:rPr>
              <a:t> </a:t>
            </a:r>
            <a:r>
              <a:rPr sz="2850" spc="155" dirty="0">
                <a:latin typeface="Cambria"/>
                <a:cs typeface="Cambria"/>
              </a:rPr>
              <a:t>Encourage</a:t>
            </a:r>
            <a:r>
              <a:rPr sz="2850" spc="145" dirty="0">
                <a:latin typeface="Cambria"/>
                <a:cs typeface="Cambria"/>
              </a:rPr>
              <a:t> </a:t>
            </a:r>
            <a:r>
              <a:rPr sz="2850" spc="165" dirty="0">
                <a:latin typeface="Cambria"/>
                <a:cs typeface="Cambria"/>
              </a:rPr>
              <a:t>teacher-student</a:t>
            </a:r>
            <a:r>
              <a:rPr sz="2850" spc="145" dirty="0">
                <a:latin typeface="Cambria"/>
                <a:cs typeface="Cambria"/>
              </a:rPr>
              <a:t> </a:t>
            </a:r>
            <a:r>
              <a:rPr sz="2850" spc="130" dirty="0">
                <a:latin typeface="Cambria"/>
                <a:cs typeface="Cambria"/>
              </a:rPr>
              <a:t>and</a:t>
            </a:r>
            <a:r>
              <a:rPr sz="2850" spc="145" dirty="0">
                <a:latin typeface="Cambria"/>
                <a:cs typeface="Cambria"/>
              </a:rPr>
              <a:t> </a:t>
            </a:r>
            <a:r>
              <a:rPr sz="2850" spc="135" dirty="0">
                <a:latin typeface="Cambria"/>
                <a:cs typeface="Cambria"/>
              </a:rPr>
              <a:t>peer</a:t>
            </a:r>
            <a:r>
              <a:rPr sz="2850" spc="145" dirty="0">
                <a:latin typeface="Cambria"/>
                <a:cs typeface="Cambria"/>
              </a:rPr>
              <a:t> </a:t>
            </a:r>
            <a:r>
              <a:rPr sz="2850" spc="125" dirty="0">
                <a:latin typeface="Cambria"/>
                <a:cs typeface="Cambria"/>
              </a:rPr>
              <a:t>interaction.</a:t>
            </a:r>
            <a:endParaRPr sz="2850">
              <a:latin typeface="Cambria"/>
              <a:cs typeface="Cambria"/>
            </a:endParaRPr>
          </a:p>
          <a:p>
            <a:pPr marL="351155" marR="1325880" indent="-325755">
              <a:lnSpc>
                <a:spcPct val="116700"/>
              </a:lnSpc>
              <a:buFont typeface="Cambria"/>
              <a:buAutoNum type="arabicPeriod"/>
              <a:tabLst>
                <a:tab pos="447675" algn="l"/>
                <a:tab pos="448309" algn="l"/>
              </a:tabLst>
            </a:pPr>
            <a:r>
              <a:rPr dirty="0"/>
              <a:t>	</a:t>
            </a:r>
            <a:r>
              <a:rPr sz="2850" b="1" spc="185" dirty="0">
                <a:latin typeface="Times New Roman"/>
                <a:cs typeface="Times New Roman"/>
              </a:rPr>
              <a:t>Security</a:t>
            </a:r>
            <a:r>
              <a:rPr sz="2850" b="1" spc="45" dirty="0">
                <a:latin typeface="Times New Roman"/>
                <a:cs typeface="Times New Roman"/>
              </a:rPr>
              <a:t> </a:t>
            </a:r>
            <a:r>
              <a:rPr sz="2850" b="1" spc="150" dirty="0">
                <a:latin typeface="Times New Roman"/>
                <a:cs typeface="Times New Roman"/>
              </a:rPr>
              <a:t>and</a:t>
            </a:r>
            <a:r>
              <a:rPr sz="2850" b="1" spc="50" dirty="0">
                <a:latin typeface="Times New Roman"/>
                <a:cs typeface="Times New Roman"/>
              </a:rPr>
              <a:t> </a:t>
            </a:r>
            <a:r>
              <a:rPr sz="2850" b="1" spc="125" dirty="0">
                <a:latin typeface="Times New Roman"/>
                <a:cs typeface="Times New Roman"/>
              </a:rPr>
              <a:t>Compliance:</a:t>
            </a:r>
            <a:r>
              <a:rPr sz="2850" b="1" spc="45" dirty="0">
                <a:latin typeface="Times New Roman"/>
                <a:cs typeface="Times New Roman"/>
              </a:rPr>
              <a:t> </a:t>
            </a:r>
            <a:r>
              <a:rPr sz="2850" spc="130" dirty="0">
                <a:latin typeface="Cambria"/>
                <a:cs typeface="Cambria"/>
              </a:rPr>
              <a:t>Ensure</a:t>
            </a:r>
            <a:r>
              <a:rPr sz="2850" spc="135" dirty="0">
                <a:latin typeface="Cambria"/>
                <a:cs typeface="Cambria"/>
              </a:rPr>
              <a:t> </a:t>
            </a:r>
            <a:r>
              <a:rPr sz="2850" spc="114" dirty="0">
                <a:latin typeface="Cambria"/>
                <a:cs typeface="Cambria"/>
              </a:rPr>
              <a:t>data</a:t>
            </a:r>
            <a:r>
              <a:rPr sz="2850" spc="135" dirty="0">
                <a:latin typeface="Cambria"/>
                <a:cs typeface="Cambria"/>
              </a:rPr>
              <a:t> </a:t>
            </a:r>
            <a:r>
              <a:rPr sz="2850" spc="125" dirty="0">
                <a:latin typeface="Cambria"/>
                <a:cs typeface="Cambria"/>
              </a:rPr>
              <a:t>security</a:t>
            </a:r>
            <a:r>
              <a:rPr sz="2850" spc="130" dirty="0">
                <a:latin typeface="Cambria"/>
                <a:cs typeface="Cambria"/>
              </a:rPr>
              <a:t> </a:t>
            </a:r>
            <a:r>
              <a:rPr sz="2850" spc="145" dirty="0">
                <a:latin typeface="Cambria"/>
                <a:cs typeface="Cambria"/>
              </a:rPr>
              <a:t>through</a:t>
            </a:r>
            <a:r>
              <a:rPr sz="2850" spc="135" dirty="0">
                <a:latin typeface="Cambria"/>
                <a:cs typeface="Cambria"/>
              </a:rPr>
              <a:t> encryption</a:t>
            </a:r>
            <a:r>
              <a:rPr sz="2850" spc="130" dirty="0">
                <a:latin typeface="Cambria"/>
                <a:cs typeface="Cambria"/>
              </a:rPr>
              <a:t> and </a:t>
            </a:r>
            <a:r>
              <a:rPr sz="2850" spc="-610" dirty="0">
                <a:latin typeface="Cambria"/>
                <a:cs typeface="Cambria"/>
              </a:rPr>
              <a:t> </a:t>
            </a:r>
            <a:r>
              <a:rPr sz="2850" spc="130" dirty="0">
                <a:latin typeface="Cambria"/>
                <a:cs typeface="Cambria"/>
              </a:rPr>
              <a:t>authentication.</a:t>
            </a:r>
            <a:endParaRPr sz="2850">
              <a:latin typeface="Cambria"/>
              <a:cs typeface="Cambria"/>
            </a:endParaRPr>
          </a:p>
          <a:p>
            <a:pPr marL="351155" marR="1506855" indent="-326390">
              <a:lnSpc>
                <a:spcPct val="116700"/>
              </a:lnSpc>
              <a:buFont typeface="Cambria"/>
              <a:buAutoNum type="arabicPeriod"/>
              <a:tabLst>
                <a:tab pos="447675" algn="l"/>
                <a:tab pos="448309" algn="l"/>
              </a:tabLst>
            </a:pPr>
            <a:r>
              <a:rPr dirty="0"/>
              <a:t>	</a:t>
            </a:r>
            <a:r>
              <a:rPr sz="2850" b="1" spc="170" dirty="0">
                <a:latin typeface="Times New Roman"/>
                <a:cs typeface="Times New Roman"/>
              </a:rPr>
              <a:t>Insightful </a:t>
            </a:r>
            <a:r>
              <a:rPr sz="2850" b="1" spc="110" dirty="0">
                <a:latin typeface="Times New Roman"/>
                <a:cs typeface="Times New Roman"/>
              </a:rPr>
              <a:t>Analytics: </a:t>
            </a:r>
            <a:r>
              <a:rPr sz="2850" spc="140" dirty="0">
                <a:latin typeface="Cambria"/>
                <a:cs typeface="Cambria"/>
              </a:rPr>
              <a:t>Empower </a:t>
            </a:r>
            <a:r>
              <a:rPr sz="2850" spc="145" dirty="0">
                <a:latin typeface="Cambria"/>
                <a:cs typeface="Cambria"/>
              </a:rPr>
              <a:t>educators </a:t>
            </a:r>
            <a:r>
              <a:rPr sz="2850" spc="100" dirty="0">
                <a:latin typeface="Cambria"/>
                <a:cs typeface="Cambria"/>
              </a:rPr>
              <a:t>with </a:t>
            </a:r>
            <a:r>
              <a:rPr sz="2850" spc="135" dirty="0">
                <a:latin typeface="Cambria"/>
                <a:cs typeface="Cambria"/>
              </a:rPr>
              <a:t>data-driven </a:t>
            </a:r>
            <a:r>
              <a:rPr sz="2850" spc="110" dirty="0">
                <a:latin typeface="Cambria"/>
                <a:cs typeface="Cambria"/>
              </a:rPr>
              <a:t>insights </a:t>
            </a:r>
            <a:r>
              <a:rPr sz="2850" spc="114" dirty="0">
                <a:latin typeface="Cambria"/>
                <a:cs typeface="Cambria"/>
              </a:rPr>
              <a:t>for </a:t>
            </a:r>
            <a:r>
              <a:rPr sz="2850" spc="-615" dirty="0">
                <a:latin typeface="Cambria"/>
                <a:cs typeface="Cambria"/>
              </a:rPr>
              <a:t> </a:t>
            </a:r>
            <a:r>
              <a:rPr sz="2850" spc="114" dirty="0">
                <a:latin typeface="Cambria"/>
                <a:cs typeface="Cambria"/>
              </a:rPr>
              <a:t>personalized</a:t>
            </a:r>
            <a:r>
              <a:rPr sz="2850" spc="125" dirty="0">
                <a:latin typeface="Cambria"/>
                <a:cs typeface="Cambria"/>
              </a:rPr>
              <a:t> </a:t>
            </a:r>
            <a:r>
              <a:rPr sz="2850" spc="145" dirty="0">
                <a:latin typeface="Cambria"/>
                <a:cs typeface="Cambria"/>
              </a:rPr>
              <a:t>teaching.</a:t>
            </a:r>
            <a:endParaRPr sz="2850">
              <a:latin typeface="Cambria"/>
              <a:cs typeface="Cambria"/>
            </a:endParaRPr>
          </a:p>
          <a:p>
            <a:pPr marL="351155" marR="5080" indent="-339090">
              <a:lnSpc>
                <a:spcPct val="116700"/>
              </a:lnSpc>
              <a:buFont typeface="Cambria"/>
              <a:buAutoNum type="arabicPeriod"/>
              <a:tabLst>
                <a:tab pos="447675" algn="l"/>
                <a:tab pos="448309" algn="l"/>
              </a:tabLst>
            </a:pPr>
            <a:r>
              <a:rPr dirty="0"/>
              <a:t>	</a:t>
            </a:r>
            <a:r>
              <a:rPr sz="2850" b="1" spc="180" dirty="0">
                <a:latin typeface="Times New Roman"/>
                <a:cs typeface="Times New Roman"/>
              </a:rPr>
              <a:t>Personalized </a:t>
            </a:r>
            <a:r>
              <a:rPr sz="2850" b="1" spc="95" dirty="0">
                <a:latin typeface="Times New Roman"/>
                <a:cs typeface="Times New Roman"/>
              </a:rPr>
              <a:t>Learning: </a:t>
            </a:r>
            <a:r>
              <a:rPr sz="2850" spc="170" dirty="0">
                <a:latin typeface="Cambria"/>
                <a:cs typeface="Cambria"/>
              </a:rPr>
              <a:t>Customize </a:t>
            </a:r>
            <a:r>
              <a:rPr sz="2850" spc="105" dirty="0">
                <a:latin typeface="Cambria"/>
                <a:cs typeface="Cambria"/>
              </a:rPr>
              <a:t>learning </a:t>
            </a:r>
            <a:r>
              <a:rPr sz="2850" spc="125" dirty="0">
                <a:latin typeface="Cambria"/>
                <a:cs typeface="Cambria"/>
              </a:rPr>
              <a:t>paths based </a:t>
            </a:r>
            <a:r>
              <a:rPr sz="2850" spc="165" dirty="0">
                <a:latin typeface="Cambria"/>
                <a:cs typeface="Cambria"/>
              </a:rPr>
              <a:t>on </a:t>
            </a:r>
            <a:r>
              <a:rPr sz="2850" spc="70" dirty="0">
                <a:latin typeface="Cambria"/>
                <a:cs typeface="Cambria"/>
              </a:rPr>
              <a:t>individual </a:t>
            </a:r>
            <a:r>
              <a:rPr sz="2850" spc="135" dirty="0">
                <a:latin typeface="Cambria"/>
                <a:cs typeface="Cambria"/>
              </a:rPr>
              <a:t>strengths </a:t>
            </a:r>
            <a:r>
              <a:rPr sz="2850" spc="-615" dirty="0">
                <a:latin typeface="Cambria"/>
                <a:cs typeface="Cambria"/>
              </a:rPr>
              <a:t> </a:t>
            </a:r>
            <a:r>
              <a:rPr sz="2850" spc="130" dirty="0">
                <a:latin typeface="Cambria"/>
                <a:cs typeface="Cambria"/>
              </a:rPr>
              <a:t>and</a:t>
            </a:r>
            <a:r>
              <a:rPr sz="2850" spc="125" dirty="0">
                <a:latin typeface="Cambria"/>
                <a:cs typeface="Cambria"/>
              </a:rPr>
              <a:t> </a:t>
            </a:r>
            <a:r>
              <a:rPr sz="2850" spc="140" dirty="0">
                <a:latin typeface="Cambria"/>
                <a:cs typeface="Cambria"/>
              </a:rPr>
              <a:t>preferences.</a:t>
            </a:r>
            <a:endParaRPr sz="2850">
              <a:latin typeface="Cambria"/>
              <a:cs typeface="Cambria"/>
            </a:endParaRPr>
          </a:p>
          <a:p>
            <a:pPr marL="351155" marR="763270" indent="-295910">
              <a:lnSpc>
                <a:spcPct val="116700"/>
              </a:lnSpc>
              <a:buFont typeface="Cambria"/>
              <a:buAutoNum type="arabicPeriod"/>
              <a:tabLst>
                <a:tab pos="447675" algn="l"/>
                <a:tab pos="448309" algn="l"/>
              </a:tabLst>
            </a:pPr>
            <a:r>
              <a:rPr dirty="0"/>
              <a:t>	</a:t>
            </a:r>
            <a:r>
              <a:rPr sz="2850" b="1" spc="165" dirty="0">
                <a:latin typeface="Times New Roman"/>
                <a:cs typeface="Times New Roman"/>
              </a:rPr>
              <a:t>Technical </a:t>
            </a:r>
            <a:r>
              <a:rPr sz="2850" b="1" spc="135" dirty="0">
                <a:latin typeface="Times New Roman"/>
                <a:cs typeface="Times New Roman"/>
              </a:rPr>
              <a:t>Innovation: </a:t>
            </a:r>
            <a:r>
              <a:rPr sz="2850" spc="125" dirty="0">
                <a:latin typeface="Cambria"/>
                <a:cs typeface="Cambria"/>
              </a:rPr>
              <a:t>Leverage </a:t>
            </a:r>
            <a:r>
              <a:rPr sz="2850" spc="145" dirty="0">
                <a:latin typeface="Cambria"/>
                <a:cs typeface="Cambria"/>
              </a:rPr>
              <a:t>cloud </a:t>
            </a:r>
            <a:r>
              <a:rPr sz="2850" spc="130" dirty="0">
                <a:latin typeface="Cambria"/>
                <a:cs typeface="Cambria"/>
              </a:rPr>
              <a:t>and </a:t>
            </a:r>
            <a:r>
              <a:rPr sz="2850" spc="125" dirty="0">
                <a:latin typeface="Cambria"/>
                <a:cs typeface="Cambria"/>
              </a:rPr>
              <a:t>microservices </a:t>
            </a:r>
            <a:r>
              <a:rPr sz="2850" spc="114" dirty="0">
                <a:latin typeface="Cambria"/>
                <a:cs typeface="Cambria"/>
              </a:rPr>
              <a:t>for </a:t>
            </a:r>
            <a:r>
              <a:rPr sz="2850" spc="85" dirty="0">
                <a:latin typeface="Cambria"/>
                <a:cs typeface="Cambria"/>
              </a:rPr>
              <a:t>scalability </a:t>
            </a:r>
            <a:r>
              <a:rPr sz="2850" spc="130" dirty="0">
                <a:latin typeface="Cambria"/>
                <a:cs typeface="Cambria"/>
              </a:rPr>
              <a:t>and </a:t>
            </a:r>
            <a:r>
              <a:rPr sz="2850" spc="-615" dirty="0">
                <a:latin typeface="Cambria"/>
                <a:cs typeface="Cambria"/>
              </a:rPr>
              <a:t> </a:t>
            </a:r>
            <a:r>
              <a:rPr sz="2850" spc="135" dirty="0">
                <a:latin typeface="Cambria"/>
                <a:cs typeface="Cambria"/>
              </a:rPr>
              <a:t>efficiency.</a:t>
            </a:r>
            <a:endParaRPr sz="2850">
              <a:latin typeface="Cambria"/>
              <a:cs typeface="Cambria"/>
            </a:endParaRPr>
          </a:p>
          <a:p>
            <a:pPr marL="351155" marR="1086485" indent="-333375">
              <a:lnSpc>
                <a:spcPct val="116700"/>
              </a:lnSpc>
              <a:buFont typeface="Cambria"/>
              <a:buAutoNum type="arabicPeriod"/>
              <a:tabLst>
                <a:tab pos="447675" algn="l"/>
                <a:tab pos="448309" algn="l"/>
              </a:tabLst>
            </a:pPr>
            <a:r>
              <a:rPr dirty="0"/>
              <a:t>	</a:t>
            </a:r>
            <a:r>
              <a:rPr sz="2850" b="1" spc="155" dirty="0">
                <a:latin typeface="Times New Roman"/>
                <a:cs typeface="Times New Roman"/>
              </a:rPr>
              <a:t>Transformational </a:t>
            </a:r>
            <a:r>
              <a:rPr sz="2850" b="1" spc="100" dirty="0">
                <a:latin typeface="Times New Roman"/>
                <a:cs typeface="Times New Roman"/>
              </a:rPr>
              <a:t>Impact: </a:t>
            </a:r>
            <a:r>
              <a:rPr sz="2850" spc="120" dirty="0">
                <a:latin typeface="Cambria"/>
                <a:cs typeface="Cambria"/>
              </a:rPr>
              <a:t>Redefine </a:t>
            </a:r>
            <a:r>
              <a:rPr sz="2850" spc="145" dirty="0">
                <a:latin typeface="Cambria"/>
                <a:cs typeface="Cambria"/>
              </a:rPr>
              <a:t>education </a:t>
            </a:r>
            <a:r>
              <a:rPr sz="2850" spc="85" dirty="0">
                <a:latin typeface="Cambria"/>
                <a:cs typeface="Cambria"/>
              </a:rPr>
              <a:t>in </a:t>
            </a:r>
            <a:r>
              <a:rPr sz="2850" spc="125" dirty="0">
                <a:latin typeface="Cambria"/>
                <a:cs typeface="Cambria"/>
              </a:rPr>
              <a:t>alignment </a:t>
            </a:r>
            <a:r>
              <a:rPr sz="2850" spc="100" dirty="0">
                <a:latin typeface="Cambria"/>
                <a:cs typeface="Cambria"/>
              </a:rPr>
              <a:t>with </a:t>
            </a:r>
            <a:r>
              <a:rPr sz="2850" spc="90" dirty="0">
                <a:latin typeface="Cambria"/>
                <a:cs typeface="Cambria"/>
              </a:rPr>
              <a:t>evolving </a:t>
            </a:r>
            <a:r>
              <a:rPr sz="2850" spc="-615" dirty="0">
                <a:latin typeface="Cambria"/>
                <a:cs typeface="Cambria"/>
              </a:rPr>
              <a:t> </a:t>
            </a:r>
            <a:r>
              <a:rPr sz="2850" spc="145" dirty="0">
                <a:latin typeface="Cambria"/>
                <a:cs typeface="Cambria"/>
              </a:rPr>
              <a:t>technology.</a:t>
            </a:r>
            <a:endParaRPr sz="285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833117" y="0"/>
            <a:ext cx="2455067" cy="10287000"/>
            <a:chOff x="15833117" y="0"/>
            <a:chExt cx="2455067" cy="10287000"/>
          </a:xfrm>
        </p:grpSpPr>
        <p:sp>
          <p:nvSpPr>
            <p:cNvPr id="8" name="object 8"/>
            <p:cNvSpPr/>
            <p:nvPr/>
          </p:nvSpPr>
          <p:spPr>
            <a:xfrm>
              <a:off x="16129819" y="0"/>
              <a:ext cx="2158365" cy="10287000"/>
            </a:xfrm>
            <a:custGeom>
              <a:avLst/>
              <a:gdLst/>
              <a:ahLst/>
              <a:cxnLst/>
              <a:rect l="l" t="t" r="r" b="b"/>
              <a:pathLst>
                <a:path w="2158365" h="10287000">
                  <a:moveTo>
                    <a:pt x="0" y="0"/>
                  </a:moveTo>
                  <a:lnTo>
                    <a:pt x="2158179" y="0"/>
                  </a:lnTo>
                  <a:lnTo>
                    <a:pt x="2158179" y="10286998"/>
                  </a:lnTo>
                  <a:lnTo>
                    <a:pt x="0" y="10286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3C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833117" y="0"/>
              <a:ext cx="2454910" cy="1840230"/>
            </a:xfrm>
            <a:custGeom>
              <a:avLst/>
              <a:gdLst/>
              <a:ahLst/>
              <a:cxnLst/>
              <a:rect l="l" t="t" r="r" b="b"/>
              <a:pathLst>
                <a:path w="2454909" h="1840230">
                  <a:moveTo>
                    <a:pt x="0" y="142367"/>
                  </a:moveTo>
                  <a:lnTo>
                    <a:pt x="297319" y="0"/>
                  </a:lnTo>
                  <a:lnTo>
                    <a:pt x="2454882" y="0"/>
                  </a:lnTo>
                  <a:lnTo>
                    <a:pt x="2454882" y="1840198"/>
                  </a:lnTo>
                  <a:lnTo>
                    <a:pt x="0" y="1423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31667" y="387094"/>
            <a:ext cx="614743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u="none" spc="254" dirty="0"/>
              <a:t>PROJECT</a:t>
            </a:r>
            <a:r>
              <a:rPr sz="4300" u="none" spc="-165" dirty="0"/>
              <a:t> </a:t>
            </a:r>
            <a:r>
              <a:rPr sz="4300" u="none" spc="285" dirty="0"/>
              <a:t>OBJECTIVES</a:t>
            </a:r>
            <a:endParaRPr sz="4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127" y="2296057"/>
            <a:ext cx="2827655" cy="607377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487045">
              <a:lnSpc>
                <a:spcPct val="100000"/>
              </a:lnSpc>
              <a:spcBef>
                <a:spcPts val="15"/>
              </a:spcBef>
            </a:pPr>
            <a:r>
              <a:rPr sz="2500" b="1" spc="155" dirty="0">
                <a:latin typeface="Calibri"/>
                <a:cs typeface="Calibri"/>
              </a:rPr>
              <a:t>Page</a:t>
            </a:r>
            <a:r>
              <a:rPr sz="2500" b="1" spc="65" dirty="0">
                <a:latin typeface="Calibri"/>
                <a:cs typeface="Calibri"/>
              </a:rPr>
              <a:t> </a:t>
            </a:r>
            <a:r>
              <a:rPr sz="2500" b="1" spc="170" dirty="0">
                <a:latin typeface="Calibri"/>
                <a:cs typeface="Calibri"/>
              </a:rPr>
              <a:t>Name</a:t>
            </a:r>
            <a:r>
              <a:rPr sz="2500" b="1" spc="65" dirty="0">
                <a:latin typeface="Calibri"/>
                <a:cs typeface="Calibri"/>
              </a:rPr>
              <a:t> </a:t>
            </a:r>
            <a:r>
              <a:rPr sz="2500" b="1" spc="-90" dirty="0">
                <a:latin typeface="Calibri"/>
                <a:cs typeface="Calibri"/>
              </a:rPr>
              <a:t>&amp;</a:t>
            </a:r>
            <a:endParaRPr sz="2500">
              <a:latin typeface="Calibri"/>
              <a:cs typeface="Calibri"/>
            </a:endParaRPr>
          </a:p>
          <a:p>
            <a:pPr marL="607060">
              <a:lnSpc>
                <a:spcPct val="100000"/>
              </a:lnSpc>
              <a:spcBef>
                <a:spcPts val="450"/>
              </a:spcBef>
            </a:pPr>
            <a:r>
              <a:rPr sz="2500" b="1" spc="170" dirty="0">
                <a:latin typeface="Calibri"/>
                <a:cs typeface="Calibri"/>
              </a:rPr>
              <a:t>Publication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2765"/>
              </a:spcBef>
            </a:pPr>
            <a:r>
              <a:rPr sz="2500" spc="50" dirty="0">
                <a:latin typeface="Georgia"/>
                <a:cs typeface="Georgia"/>
              </a:rPr>
              <a:t>Design </a:t>
            </a:r>
            <a:r>
              <a:rPr sz="2500" spc="70" dirty="0">
                <a:latin typeface="Georgia"/>
                <a:cs typeface="Georgia"/>
              </a:rPr>
              <a:t>of </a:t>
            </a:r>
            <a:r>
              <a:rPr sz="2500" spc="15" dirty="0">
                <a:latin typeface="Georgia"/>
                <a:cs typeface="Georgia"/>
              </a:rPr>
              <a:t>Digital </a:t>
            </a:r>
            <a:r>
              <a:rPr sz="2500" spc="20" dirty="0">
                <a:latin typeface="Georgia"/>
                <a:cs typeface="Georgia"/>
              </a:rPr>
              <a:t> </a:t>
            </a:r>
            <a:r>
              <a:rPr sz="2500" spc="40" dirty="0">
                <a:latin typeface="Georgia"/>
                <a:cs typeface="Georgia"/>
              </a:rPr>
              <a:t>Educational </a:t>
            </a:r>
            <a:r>
              <a:rPr sz="2500" spc="45" dirty="0">
                <a:latin typeface="Georgia"/>
                <a:cs typeface="Georgia"/>
              </a:rPr>
              <a:t> </a:t>
            </a:r>
            <a:r>
              <a:rPr sz="2500" spc="70" dirty="0">
                <a:latin typeface="Georgia"/>
                <a:cs typeface="Georgia"/>
              </a:rPr>
              <a:t>Resource </a:t>
            </a:r>
            <a:r>
              <a:rPr sz="2500" spc="75" dirty="0">
                <a:latin typeface="Georgia"/>
                <a:cs typeface="Georgia"/>
              </a:rPr>
              <a:t> </a:t>
            </a:r>
            <a:r>
              <a:rPr sz="2500" spc="40" dirty="0">
                <a:latin typeface="Georgia"/>
                <a:cs typeface="Georgia"/>
              </a:rPr>
              <a:t>Platforms </a:t>
            </a:r>
            <a:r>
              <a:rPr sz="2500" spc="5" dirty="0">
                <a:latin typeface="Georgia"/>
                <a:cs typeface="Georgia"/>
              </a:rPr>
              <a:t>in </a:t>
            </a:r>
            <a:r>
              <a:rPr sz="2500" spc="10" dirty="0">
                <a:latin typeface="Georgia"/>
                <a:cs typeface="Georgia"/>
              </a:rPr>
              <a:t> </a:t>
            </a:r>
            <a:r>
              <a:rPr sz="2500" spc="40" dirty="0">
                <a:latin typeface="Georgia"/>
                <a:cs typeface="Georgia"/>
              </a:rPr>
              <a:t>University </a:t>
            </a:r>
            <a:r>
              <a:rPr sz="2500" spc="45" dirty="0">
                <a:latin typeface="Georgia"/>
                <a:cs typeface="Georgia"/>
              </a:rPr>
              <a:t> </a:t>
            </a:r>
            <a:r>
              <a:rPr sz="2500" spc="35" dirty="0">
                <a:latin typeface="Georgia"/>
                <a:cs typeface="Georgia"/>
              </a:rPr>
              <a:t>International </a:t>
            </a:r>
            <a:r>
              <a:rPr sz="2500" spc="40" dirty="0">
                <a:latin typeface="Georgia"/>
                <a:cs typeface="Georgia"/>
              </a:rPr>
              <a:t> </a:t>
            </a:r>
            <a:r>
              <a:rPr sz="2500" spc="45" dirty="0">
                <a:latin typeface="Georgia"/>
                <a:cs typeface="Georgia"/>
              </a:rPr>
              <a:t>Symposium </a:t>
            </a:r>
            <a:r>
              <a:rPr sz="2500" spc="75" dirty="0">
                <a:latin typeface="Georgia"/>
                <a:cs typeface="Georgia"/>
              </a:rPr>
              <a:t>on </a:t>
            </a:r>
            <a:r>
              <a:rPr sz="2500" spc="80" dirty="0">
                <a:latin typeface="Georgia"/>
                <a:cs typeface="Georgia"/>
              </a:rPr>
              <a:t> </a:t>
            </a:r>
            <a:r>
              <a:rPr sz="2500" spc="85" dirty="0">
                <a:latin typeface="Georgia"/>
                <a:cs typeface="Georgia"/>
              </a:rPr>
              <a:t>Computer </a:t>
            </a:r>
            <a:r>
              <a:rPr sz="2500" spc="95" dirty="0">
                <a:latin typeface="Georgia"/>
                <a:cs typeface="Georgia"/>
              </a:rPr>
              <a:t>Science </a:t>
            </a:r>
            <a:r>
              <a:rPr sz="2500" spc="100" dirty="0">
                <a:latin typeface="Georgia"/>
                <a:cs typeface="Georgia"/>
              </a:rPr>
              <a:t> </a:t>
            </a:r>
            <a:r>
              <a:rPr sz="2500" spc="40" dirty="0">
                <a:latin typeface="Georgia"/>
                <a:cs typeface="Georgia"/>
              </a:rPr>
              <a:t>and </a:t>
            </a:r>
            <a:r>
              <a:rPr sz="2500" spc="50" dirty="0">
                <a:latin typeface="Georgia"/>
                <a:cs typeface="Georgia"/>
              </a:rPr>
              <a:t>Computational </a:t>
            </a:r>
            <a:r>
              <a:rPr sz="2500" spc="-590" dirty="0">
                <a:latin typeface="Georgia"/>
                <a:cs typeface="Georgia"/>
              </a:rPr>
              <a:t> </a:t>
            </a:r>
            <a:r>
              <a:rPr sz="2500" spc="80" dirty="0">
                <a:latin typeface="Georgia"/>
                <a:cs typeface="Georgia"/>
              </a:rPr>
              <a:t>Technology</a:t>
            </a:r>
            <a:endParaRPr sz="25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85451" y="2515132"/>
            <a:ext cx="3082925" cy="6286529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903605">
              <a:lnSpc>
                <a:spcPct val="100000"/>
              </a:lnSpc>
              <a:spcBef>
                <a:spcPts val="15"/>
              </a:spcBef>
            </a:pPr>
            <a:r>
              <a:rPr sz="2500" b="1" spc="215" dirty="0">
                <a:latin typeface="Calibri"/>
                <a:cs typeface="Calibri"/>
              </a:rPr>
              <a:t>Findings</a:t>
            </a:r>
            <a:endParaRPr sz="2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 dirty="0">
              <a:latin typeface="Calibri"/>
              <a:cs typeface="Calibri"/>
            </a:endParaRPr>
          </a:p>
          <a:p>
            <a:pPr marR="339090">
              <a:lnSpc>
                <a:spcPct val="114999"/>
              </a:lnSpc>
            </a:pPr>
            <a:r>
              <a:rPr sz="2500" spc="-45" dirty="0">
                <a:latin typeface="Georgia"/>
                <a:cs typeface="Georgia"/>
              </a:rPr>
              <a:t>1)</a:t>
            </a:r>
            <a:r>
              <a:rPr lang="en-US" sz="2500" spc="-45" dirty="0">
                <a:latin typeface="Georgia"/>
                <a:cs typeface="Georgia"/>
              </a:rPr>
              <a:t> </a:t>
            </a:r>
            <a:r>
              <a:rPr sz="2500" spc="-45" dirty="0">
                <a:latin typeface="Georgia"/>
                <a:cs typeface="Georgia"/>
              </a:rPr>
              <a:t>Flow</a:t>
            </a:r>
            <a:r>
              <a:rPr sz="2500" spc="45" dirty="0">
                <a:latin typeface="Georgia"/>
                <a:cs typeface="Georgia"/>
              </a:rPr>
              <a:t> </a:t>
            </a:r>
            <a:r>
              <a:rPr sz="2500" spc="70" dirty="0">
                <a:latin typeface="Georgia"/>
                <a:cs typeface="Georgia"/>
              </a:rPr>
              <a:t>of </a:t>
            </a:r>
            <a:r>
              <a:rPr sz="2500" spc="75" dirty="0">
                <a:latin typeface="Georgia"/>
                <a:cs typeface="Georgia"/>
              </a:rPr>
              <a:t> </a:t>
            </a:r>
            <a:r>
              <a:rPr sz="2500" spc="80" dirty="0">
                <a:latin typeface="Georgia"/>
                <a:cs typeface="Georgia"/>
              </a:rPr>
              <a:t>Construction </a:t>
            </a:r>
            <a:r>
              <a:rPr sz="2500" spc="70" dirty="0">
                <a:latin typeface="Georgia"/>
                <a:cs typeface="Georgia"/>
              </a:rPr>
              <a:t>of </a:t>
            </a:r>
            <a:r>
              <a:rPr sz="2500" spc="75" dirty="0">
                <a:latin typeface="Georgia"/>
                <a:cs typeface="Georgia"/>
              </a:rPr>
              <a:t> </a:t>
            </a:r>
            <a:r>
              <a:rPr sz="2500" spc="15" dirty="0">
                <a:latin typeface="Georgia"/>
                <a:cs typeface="Georgia"/>
              </a:rPr>
              <a:t>Digital </a:t>
            </a:r>
            <a:r>
              <a:rPr sz="2500" spc="20" dirty="0">
                <a:latin typeface="Georgia"/>
                <a:cs typeface="Georgia"/>
              </a:rPr>
              <a:t> </a:t>
            </a:r>
            <a:r>
              <a:rPr sz="2500" spc="40" dirty="0">
                <a:latin typeface="Georgia"/>
                <a:cs typeface="Georgia"/>
              </a:rPr>
              <a:t>Educational </a:t>
            </a:r>
            <a:r>
              <a:rPr sz="2500" spc="45" dirty="0">
                <a:latin typeface="Georgia"/>
                <a:cs typeface="Georgia"/>
              </a:rPr>
              <a:t> </a:t>
            </a:r>
            <a:r>
              <a:rPr sz="2500" spc="70" dirty="0">
                <a:latin typeface="Georgia"/>
                <a:cs typeface="Georgia"/>
              </a:rPr>
              <a:t>Resource</a:t>
            </a:r>
            <a:r>
              <a:rPr sz="2500" spc="-10" dirty="0">
                <a:latin typeface="Georgia"/>
                <a:cs typeface="Georgia"/>
              </a:rPr>
              <a:t> </a:t>
            </a:r>
            <a:r>
              <a:rPr sz="2500" spc="35" dirty="0">
                <a:latin typeface="Georgia"/>
                <a:cs typeface="Georgia"/>
              </a:rPr>
              <a:t>Platform</a:t>
            </a:r>
            <a:endParaRPr sz="25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 dirty="0">
              <a:latin typeface="Georgia"/>
              <a:cs typeface="Georgia"/>
            </a:endParaRPr>
          </a:p>
          <a:p>
            <a:pPr>
              <a:lnSpc>
                <a:spcPct val="114999"/>
              </a:lnSpc>
            </a:pPr>
            <a:r>
              <a:rPr sz="2500" spc="45" dirty="0">
                <a:latin typeface="Georgia"/>
                <a:cs typeface="Georgia"/>
              </a:rPr>
              <a:t>2)</a:t>
            </a:r>
            <a:r>
              <a:rPr lang="en-US" sz="2500" spc="45" dirty="0">
                <a:latin typeface="Georgia"/>
                <a:cs typeface="Georgia"/>
              </a:rPr>
              <a:t> </a:t>
            </a:r>
            <a:r>
              <a:rPr sz="2500" spc="45" dirty="0">
                <a:latin typeface="Georgia"/>
                <a:cs typeface="Georgia"/>
              </a:rPr>
              <a:t>Architecture </a:t>
            </a:r>
            <a:r>
              <a:rPr sz="2500" spc="70" dirty="0">
                <a:latin typeface="Georgia"/>
                <a:cs typeface="Georgia"/>
              </a:rPr>
              <a:t>of </a:t>
            </a:r>
            <a:r>
              <a:rPr sz="2500" spc="90" dirty="0">
                <a:latin typeface="Georgia"/>
                <a:cs typeface="Georgia"/>
              </a:rPr>
              <a:t>the </a:t>
            </a:r>
            <a:r>
              <a:rPr sz="2500" spc="-590" dirty="0">
                <a:latin typeface="Georgia"/>
                <a:cs typeface="Georgia"/>
              </a:rPr>
              <a:t> </a:t>
            </a:r>
            <a:r>
              <a:rPr sz="2500" spc="15" dirty="0">
                <a:latin typeface="Georgia"/>
                <a:cs typeface="Georgia"/>
              </a:rPr>
              <a:t>Digital</a:t>
            </a:r>
            <a:r>
              <a:rPr sz="2500" spc="30" dirty="0">
                <a:latin typeface="Georgia"/>
                <a:cs typeface="Georgia"/>
              </a:rPr>
              <a:t> </a:t>
            </a:r>
            <a:r>
              <a:rPr sz="2500" spc="40" dirty="0">
                <a:latin typeface="Georgia"/>
                <a:cs typeface="Georgia"/>
              </a:rPr>
              <a:t>Educational </a:t>
            </a:r>
            <a:r>
              <a:rPr sz="2500" spc="45" dirty="0">
                <a:latin typeface="Georgia"/>
                <a:cs typeface="Georgia"/>
              </a:rPr>
              <a:t> </a:t>
            </a:r>
            <a:r>
              <a:rPr sz="2500" spc="70" dirty="0">
                <a:latin typeface="Georgia"/>
                <a:cs typeface="Georgia"/>
              </a:rPr>
              <a:t>Resource</a:t>
            </a:r>
            <a:endParaRPr sz="25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4614" y="2539918"/>
            <a:ext cx="2603500" cy="572579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412750">
              <a:lnSpc>
                <a:spcPct val="100000"/>
              </a:lnSpc>
              <a:spcBef>
                <a:spcPts val="145"/>
              </a:spcBef>
            </a:pPr>
            <a:r>
              <a:rPr sz="2100" b="1" spc="55" dirty="0">
                <a:latin typeface="Arial"/>
                <a:cs typeface="Arial"/>
              </a:rPr>
              <a:t>Methodology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>
              <a:latin typeface="Arial"/>
              <a:cs typeface="Arial"/>
            </a:endParaRPr>
          </a:p>
          <a:p>
            <a:pPr marL="243204" marR="20320" indent="-239395">
              <a:lnSpc>
                <a:spcPct val="116100"/>
              </a:lnSpc>
              <a:spcBef>
                <a:spcPts val="5"/>
              </a:spcBef>
            </a:pPr>
            <a:r>
              <a:rPr sz="2100" spc="-215" dirty="0">
                <a:latin typeface="Lucida Sans Unicode"/>
                <a:cs typeface="Lucida Sans Unicode"/>
              </a:rPr>
              <a:t>1</a:t>
            </a:r>
            <a:r>
              <a:rPr sz="2100" spc="-114" dirty="0">
                <a:latin typeface="Lucida Sans Unicode"/>
                <a:cs typeface="Lucida Sans Unicode"/>
              </a:rPr>
              <a:t>.</a:t>
            </a:r>
            <a:r>
              <a:rPr sz="2100" spc="-455" dirty="0">
                <a:latin typeface="Lucida Sans Unicode"/>
                <a:cs typeface="Lucida Sans Unicode"/>
              </a:rPr>
              <a:t> </a:t>
            </a:r>
            <a:r>
              <a:rPr sz="2100" spc="65" dirty="0">
                <a:latin typeface="Lucida Sans Unicode"/>
                <a:cs typeface="Lucida Sans Unicode"/>
              </a:rPr>
              <a:t>Survey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25" dirty="0">
                <a:latin typeface="Lucida Sans Unicode"/>
                <a:cs typeface="Lucida Sans Unicode"/>
              </a:rPr>
              <a:t>Research  </a:t>
            </a:r>
            <a:r>
              <a:rPr sz="2100" spc="10" dirty="0">
                <a:latin typeface="Lucida Sans Unicode"/>
                <a:cs typeface="Lucida Sans Unicode"/>
              </a:rPr>
              <a:t>Literature: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30" dirty="0">
                <a:latin typeface="Lucida Sans Unicode"/>
                <a:cs typeface="Lucida Sans Unicode"/>
              </a:rPr>
              <a:t>Review  </a:t>
            </a:r>
            <a:r>
              <a:rPr sz="2100" spc="-50" dirty="0">
                <a:latin typeface="Lucida Sans Unicode"/>
                <a:cs typeface="Lucida Sans Unicode"/>
              </a:rPr>
              <a:t>existing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studies</a:t>
            </a:r>
            <a:endParaRPr sz="2100">
              <a:latin typeface="Lucida Sans Unicode"/>
              <a:cs typeface="Lucida Sans Unicode"/>
            </a:endParaRPr>
          </a:p>
          <a:p>
            <a:pPr marL="243204" marR="106680">
              <a:lnSpc>
                <a:spcPct val="116100"/>
              </a:lnSpc>
            </a:pPr>
            <a:r>
              <a:rPr sz="2100" spc="10" dirty="0">
                <a:latin typeface="Lucida Sans Unicode"/>
                <a:cs typeface="Lucida Sans Unicode"/>
              </a:rPr>
              <a:t>and </a:t>
            </a:r>
            <a:r>
              <a:rPr sz="2100" spc="20" dirty="0">
                <a:latin typeface="Lucida Sans Unicode"/>
                <a:cs typeface="Lucida Sans Unicode"/>
              </a:rPr>
              <a:t>identify </a:t>
            </a:r>
            <a:r>
              <a:rPr sz="2100" spc="25" dirty="0">
                <a:latin typeface="Lucida Sans Unicode"/>
                <a:cs typeface="Lucida Sans Unicode"/>
              </a:rPr>
              <a:t> </a:t>
            </a:r>
            <a:r>
              <a:rPr sz="2100" spc="10" dirty="0">
                <a:latin typeface="Lucida Sans Unicode"/>
                <a:cs typeface="Lucida Sans Unicode"/>
              </a:rPr>
              <a:t>themes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10" dirty="0">
                <a:latin typeface="Lucida Sans Unicode"/>
                <a:cs typeface="Lucida Sans Unicode"/>
              </a:rPr>
              <a:t>and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-50" dirty="0">
                <a:latin typeface="Lucida Sans Unicode"/>
                <a:cs typeface="Lucida Sans Unicode"/>
              </a:rPr>
              <a:t>gaps.</a:t>
            </a:r>
            <a:endParaRPr sz="2100">
              <a:latin typeface="Lucida Sans Unicode"/>
              <a:cs typeface="Lucida Sans Unicode"/>
            </a:endParaRPr>
          </a:p>
          <a:p>
            <a:pPr marL="243204" indent="-243840">
              <a:lnSpc>
                <a:spcPct val="116100"/>
              </a:lnSpc>
            </a:pPr>
            <a:r>
              <a:rPr sz="2100" spc="-180" dirty="0">
                <a:latin typeface="Lucida Sans Unicode"/>
                <a:cs typeface="Lucida Sans Unicode"/>
              </a:rPr>
              <a:t>2</a:t>
            </a:r>
            <a:r>
              <a:rPr sz="2100" spc="-114" dirty="0">
                <a:latin typeface="Lucida Sans Unicode"/>
                <a:cs typeface="Lucida Sans Unicode"/>
              </a:rPr>
              <a:t>.</a:t>
            </a:r>
            <a:r>
              <a:rPr sz="2100" spc="-455" dirty="0">
                <a:latin typeface="Lucida Sans Unicode"/>
                <a:cs typeface="Lucida Sans Unicode"/>
              </a:rPr>
              <a:t> </a:t>
            </a:r>
            <a:r>
              <a:rPr sz="2100" spc="65" dirty="0">
                <a:latin typeface="Lucida Sans Unicode"/>
                <a:cs typeface="Lucida Sans Unicode"/>
              </a:rPr>
              <a:t>Study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5" dirty="0">
                <a:latin typeface="Lucida Sans Unicode"/>
                <a:cs typeface="Lucida Sans Unicode"/>
              </a:rPr>
              <a:t>Case  </a:t>
            </a:r>
            <a:r>
              <a:rPr sz="2100" spc="-25" dirty="0">
                <a:latin typeface="Lucida Sans Unicode"/>
                <a:cs typeface="Lucida Sans Unicode"/>
              </a:rPr>
              <a:t>Examples: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-15" dirty="0">
                <a:latin typeface="Lucida Sans Unicode"/>
                <a:cs typeface="Lucida Sans Unicode"/>
              </a:rPr>
              <a:t>Analyze  </a:t>
            </a:r>
            <a:r>
              <a:rPr sz="2100" spc="10" dirty="0">
                <a:latin typeface="Lucida Sans Unicode"/>
                <a:cs typeface="Lucida Sans Unicode"/>
              </a:rPr>
              <a:t>successful</a:t>
            </a:r>
            <a:r>
              <a:rPr sz="2100" spc="-160" dirty="0">
                <a:latin typeface="Lucida Sans Unicode"/>
                <a:cs typeface="Lucida Sans Unicode"/>
              </a:rPr>
              <a:t> </a:t>
            </a:r>
            <a:r>
              <a:rPr sz="2100" spc="10" dirty="0">
                <a:latin typeface="Lucida Sans Unicode"/>
                <a:cs typeface="Lucida Sans Unicode"/>
              </a:rPr>
              <a:t>and</a:t>
            </a:r>
            <a:endParaRPr sz="2100">
              <a:latin typeface="Lucida Sans Unicode"/>
              <a:cs typeface="Lucida Sans Unicode"/>
            </a:endParaRPr>
          </a:p>
          <a:p>
            <a:pPr marL="243204" marR="20955" algn="just">
              <a:lnSpc>
                <a:spcPct val="116100"/>
              </a:lnSpc>
            </a:pPr>
            <a:r>
              <a:rPr sz="2100" spc="10" dirty="0">
                <a:latin typeface="Lucida Sans Unicode"/>
                <a:cs typeface="Lucida Sans Unicode"/>
              </a:rPr>
              <a:t>unsuccessful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20" dirty="0">
                <a:latin typeface="Lucida Sans Unicode"/>
                <a:cs typeface="Lucida Sans Unicode"/>
              </a:rPr>
              <a:t>case  </a:t>
            </a:r>
            <a:r>
              <a:rPr sz="2100" dirty="0">
                <a:latin typeface="Lucida Sans Unicode"/>
                <a:cs typeface="Lucida Sans Unicode"/>
              </a:rPr>
              <a:t>studies </a:t>
            </a:r>
            <a:r>
              <a:rPr sz="2100" spc="15" dirty="0">
                <a:latin typeface="Lucida Sans Unicode"/>
                <a:cs typeface="Lucida Sans Unicode"/>
              </a:rPr>
              <a:t>for </a:t>
            </a:r>
            <a:r>
              <a:rPr sz="2100" spc="-30" dirty="0">
                <a:latin typeface="Lucida Sans Unicode"/>
                <a:cs typeface="Lucida Sans Unicode"/>
              </a:rPr>
              <a:t>design </a:t>
            </a:r>
            <a:r>
              <a:rPr sz="2100" spc="-650" dirty="0">
                <a:latin typeface="Lucida Sans Unicode"/>
                <a:cs typeface="Lucida Sans Unicode"/>
              </a:rPr>
              <a:t> </a:t>
            </a:r>
            <a:r>
              <a:rPr sz="2100" spc="-40" dirty="0">
                <a:latin typeface="Lucida Sans Unicode"/>
                <a:cs typeface="Lucida Sans Unicode"/>
              </a:rPr>
              <a:t>insights.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30813" y="2539918"/>
            <a:ext cx="3011805" cy="479234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664845">
              <a:lnSpc>
                <a:spcPct val="100000"/>
              </a:lnSpc>
              <a:spcBef>
                <a:spcPts val="145"/>
              </a:spcBef>
            </a:pPr>
            <a:r>
              <a:rPr sz="2100" b="1" spc="25" dirty="0">
                <a:latin typeface="Arial"/>
                <a:cs typeface="Arial"/>
              </a:rPr>
              <a:t>Shortcoming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00">
              <a:latin typeface="Arial"/>
              <a:cs typeface="Arial"/>
            </a:endParaRPr>
          </a:p>
          <a:p>
            <a:pPr indent="65405">
              <a:lnSpc>
                <a:spcPct val="116100"/>
              </a:lnSpc>
            </a:pPr>
            <a:r>
              <a:rPr sz="2100" spc="-35" dirty="0">
                <a:latin typeface="Lucida Sans Unicode"/>
                <a:cs typeface="Lucida Sans Unicode"/>
              </a:rPr>
              <a:t>As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5" dirty="0">
                <a:latin typeface="Lucida Sans Unicode"/>
                <a:cs typeface="Lucida Sans Unicode"/>
              </a:rPr>
              <a:t>it's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20" dirty="0">
                <a:latin typeface="Lucida Sans Unicode"/>
                <a:cs typeface="Lucida Sans Unicode"/>
              </a:rPr>
              <a:t>about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10" dirty="0">
                <a:latin typeface="Lucida Sans Unicode"/>
                <a:cs typeface="Lucida Sans Unicode"/>
              </a:rPr>
              <a:t>resources  </a:t>
            </a:r>
            <a:r>
              <a:rPr sz="2100" spc="-30" dirty="0">
                <a:latin typeface="Lucida Sans Unicode"/>
                <a:cs typeface="Lucida Sans Unicode"/>
              </a:rPr>
              <a:t>sharing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25" dirty="0">
                <a:latin typeface="Lucida Sans Unicode"/>
                <a:cs typeface="Lucida Sans Unicode"/>
              </a:rPr>
              <a:t>only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30" dirty="0">
                <a:latin typeface="Lucida Sans Unicode"/>
                <a:cs typeface="Lucida Sans Unicode"/>
              </a:rPr>
              <a:t>there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-40" dirty="0">
                <a:latin typeface="Lucida Sans Unicode"/>
                <a:cs typeface="Lucida Sans Unicode"/>
              </a:rPr>
              <a:t>is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25" dirty="0">
                <a:latin typeface="Lucida Sans Unicode"/>
                <a:cs typeface="Lucida Sans Unicode"/>
              </a:rPr>
              <a:t>lot  </a:t>
            </a:r>
            <a:r>
              <a:rPr sz="2100" spc="5" dirty="0">
                <a:latin typeface="Lucida Sans Unicode"/>
                <a:cs typeface="Lucida Sans Unicode"/>
              </a:rPr>
              <a:t>more </a:t>
            </a:r>
            <a:r>
              <a:rPr sz="2100" spc="20" dirty="0">
                <a:latin typeface="Lucida Sans Unicode"/>
                <a:cs typeface="Lucida Sans Unicode"/>
              </a:rPr>
              <a:t>research </a:t>
            </a:r>
            <a:r>
              <a:rPr sz="2100" spc="25" dirty="0">
                <a:latin typeface="Lucida Sans Unicode"/>
                <a:cs typeface="Lucida Sans Unicode"/>
              </a:rPr>
              <a:t> </a:t>
            </a:r>
            <a:r>
              <a:rPr sz="2100" spc="10" dirty="0">
                <a:latin typeface="Lucida Sans Unicode"/>
                <a:cs typeface="Lucida Sans Unicode"/>
              </a:rPr>
              <a:t>opportunities </a:t>
            </a:r>
            <a:r>
              <a:rPr sz="2100" spc="-10" dirty="0">
                <a:latin typeface="Lucida Sans Unicode"/>
                <a:cs typeface="Lucida Sans Unicode"/>
              </a:rPr>
              <a:t>as </a:t>
            </a:r>
            <a:r>
              <a:rPr sz="2100" spc="-5" dirty="0">
                <a:latin typeface="Lucida Sans Unicode"/>
                <a:cs typeface="Lucida Sans Unicode"/>
              </a:rPr>
              <a:t> </a:t>
            </a:r>
            <a:r>
              <a:rPr sz="2100" spc="15" dirty="0">
                <a:latin typeface="Lucida Sans Unicode"/>
                <a:cs typeface="Lucida Sans Unicode"/>
              </a:rPr>
              <a:t>technology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-40" dirty="0">
                <a:latin typeface="Lucida Sans Unicode"/>
                <a:cs typeface="Lucida Sans Unicode"/>
              </a:rPr>
              <a:t>is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-55" dirty="0">
                <a:latin typeface="Lucida Sans Unicode"/>
                <a:cs typeface="Lucida Sans Unicode"/>
              </a:rPr>
              <a:t>growing.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61721" y="2539918"/>
            <a:ext cx="3490595" cy="461137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510540">
              <a:lnSpc>
                <a:spcPct val="100000"/>
              </a:lnSpc>
              <a:spcBef>
                <a:spcPts val="145"/>
              </a:spcBef>
            </a:pPr>
            <a:r>
              <a:rPr sz="2100" b="1" spc="30" dirty="0">
                <a:latin typeface="Arial"/>
                <a:cs typeface="Arial"/>
              </a:rPr>
              <a:t>Expected</a:t>
            </a:r>
            <a:r>
              <a:rPr sz="2100" b="1" spc="-9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Research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Arial"/>
              <a:cs typeface="Arial"/>
            </a:endParaRPr>
          </a:p>
          <a:p>
            <a:pPr marL="65405" algn="just">
              <a:lnSpc>
                <a:spcPct val="100000"/>
              </a:lnSpc>
            </a:pPr>
            <a:r>
              <a:rPr sz="2100" spc="20" dirty="0">
                <a:latin typeface="Lucida Sans Unicode"/>
                <a:cs typeface="Lucida Sans Unicode"/>
              </a:rPr>
              <a:t>research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-20" dirty="0">
                <a:latin typeface="Lucida Sans Unicode"/>
                <a:cs typeface="Lucida Sans Unicode"/>
              </a:rPr>
              <a:t>main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15" dirty="0">
                <a:latin typeface="Lucida Sans Unicode"/>
                <a:cs typeface="Lucida Sans Unicode"/>
              </a:rPr>
              <a:t>focus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40" dirty="0">
                <a:latin typeface="Lucida Sans Unicode"/>
                <a:cs typeface="Lucida Sans Unicode"/>
              </a:rPr>
              <a:t>to</a:t>
            </a:r>
            <a:endParaRPr sz="2100">
              <a:latin typeface="Lucida Sans Unicode"/>
              <a:cs typeface="Lucida Sans Unicode"/>
            </a:endParaRPr>
          </a:p>
          <a:p>
            <a:pPr algn="just">
              <a:lnSpc>
                <a:spcPct val="116100"/>
              </a:lnSpc>
            </a:pPr>
            <a:r>
              <a:rPr sz="2100" spc="15" dirty="0">
                <a:latin typeface="Lucida Sans Unicode"/>
                <a:cs typeface="Lucida Sans Unicode"/>
              </a:rPr>
              <a:t>analyse</a:t>
            </a:r>
            <a:r>
              <a:rPr sz="2100" spc="-165" dirty="0">
                <a:latin typeface="Lucida Sans Unicode"/>
                <a:cs typeface="Lucida Sans Unicode"/>
              </a:rPr>
              <a:t> </a:t>
            </a:r>
            <a:r>
              <a:rPr sz="2100" spc="35" dirty="0">
                <a:latin typeface="Lucida Sans Unicode"/>
                <a:cs typeface="Lucida Sans Unicode"/>
              </a:rPr>
              <a:t>the</a:t>
            </a:r>
            <a:r>
              <a:rPr sz="2100" spc="-165" dirty="0">
                <a:latin typeface="Lucida Sans Unicode"/>
                <a:cs typeface="Lucida Sans Unicode"/>
              </a:rPr>
              <a:t> </a:t>
            </a:r>
            <a:r>
              <a:rPr sz="2100" spc="30" dirty="0">
                <a:latin typeface="Lucida Sans Unicode"/>
                <a:cs typeface="Lucida Sans Unicode"/>
              </a:rPr>
              <a:t>architecture</a:t>
            </a:r>
            <a:r>
              <a:rPr sz="2100" spc="-160" dirty="0">
                <a:latin typeface="Lucida Sans Unicode"/>
                <a:cs typeface="Lucida Sans Unicode"/>
              </a:rPr>
              <a:t> </a:t>
            </a:r>
            <a:r>
              <a:rPr sz="2100" spc="20" dirty="0">
                <a:latin typeface="Lucida Sans Unicode"/>
                <a:cs typeface="Lucida Sans Unicode"/>
              </a:rPr>
              <a:t>of </a:t>
            </a:r>
            <a:r>
              <a:rPr sz="2100" spc="-655" dirty="0">
                <a:latin typeface="Lucida Sans Unicode"/>
                <a:cs typeface="Lucida Sans Unicode"/>
              </a:rPr>
              <a:t> </a:t>
            </a:r>
            <a:r>
              <a:rPr sz="2100" spc="20" dirty="0">
                <a:latin typeface="Lucida Sans Unicode"/>
                <a:cs typeface="Lucida Sans Unicode"/>
              </a:rPr>
              <a:t>system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10" dirty="0">
                <a:latin typeface="Lucida Sans Unicode"/>
                <a:cs typeface="Lucida Sans Unicode"/>
              </a:rPr>
              <a:t>which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20" dirty="0">
                <a:latin typeface="Lucida Sans Unicode"/>
                <a:cs typeface="Lucida Sans Unicode"/>
              </a:rPr>
              <a:t>are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-20" dirty="0">
                <a:latin typeface="Lucida Sans Unicode"/>
                <a:cs typeface="Lucida Sans Unicode"/>
              </a:rPr>
              <a:t>similar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30" dirty="0">
                <a:latin typeface="Lucida Sans Unicode"/>
                <a:cs typeface="Lucida Sans Unicode"/>
              </a:rPr>
              <a:t>to  </a:t>
            </a:r>
            <a:r>
              <a:rPr sz="2100" spc="20" dirty="0">
                <a:latin typeface="Lucida Sans Unicode"/>
                <a:cs typeface="Lucida Sans Unicode"/>
              </a:rPr>
              <a:t>project</a:t>
            </a:r>
            <a:r>
              <a:rPr sz="2100" spc="-155" dirty="0">
                <a:latin typeface="Lucida Sans Unicode"/>
                <a:cs typeface="Lucida Sans Unicode"/>
              </a:rPr>
              <a:t> </a:t>
            </a:r>
            <a:r>
              <a:rPr sz="2100" spc="-20" dirty="0">
                <a:latin typeface="Lucida Sans Unicode"/>
                <a:cs typeface="Lucida Sans Unicode"/>
              </a:rPr>
              <a:t>idea.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1464" y="2340071"/>
            <a:ext cx="17705070" cy="7386320"/>
          </a:xfrm>
          <a:custGeom>
            <a:avLst/>
            <a:gdLst/>
            <a:ahLst/>
            <a:cxnLst/>
            <a:rect l="l" t="t" r="r" b="b"/>
            <a:pathLst>
              <a:path w="17705070" h="7386320">
                <a:moveTo>
                  <a:pt x="19049" y="19049"/>
                </a:moveTo>
                <a:lnTo>
                  <a:pt x="19049" y="7366768"/>
                </a:lnTo>
              </a:path>
              <a:path w="17705070" h="7386320">
                <a:moveTo>
                  <a:pt x="3384373" y="19049"/>
                </a:moveTo>
                <a:lnTo>
                  <a:pt x="3384373" y="7366768"/>
                </a:lnTo>
              </a:path>
              <a:path w="17705070" h="7386320">
                <a:moveTo>
                  <a:pt x="6923540" y="19049"/>
                </a:moveTo>
                <a:lnTo>
                  <a:pt x="6923540" y="7366768"/>
                </a:lnTo>
              </a:path>
              <a:path w="17705070" h="7386320">
                <a:moveTo>
                  <a:pt x="10329734" y="19049"/>
                </a:moveTo>
                <a:lnTo>
                  <a:pt x="10329734" y="7366768"/>
                </a:lnTo>
              </a:path>
              <a:path w="17705070" h="7386320">
                <a:moveTo>
                  <a:pt x="13760645" y="19049"/>
                </a:moveTo>
                <a:lnTo>
                  <a:pt x="13760645" y="7366768"/>
                </a:lnTo>
              </a:path>
              <a:path w="17705070" h="7386320">
                <a:moveTo>
                  <a:pt x="17685893" y="19049"/>
                </a:moveTo>
                <a:lnTo>
                  <a:pt x="17685893" y="7366768"/>
                </a:lnTo>
              </a:path>
              <a:path w="17705070" h="7386320">
                <a:moveTo>
                  <a:pt x="0" y="0"/>
                </a:moveTo>
                <a:lnTo>
                  <a:pt x="17704943" y="0"/>
                </a:lnTo>
              </a:path>
              <a:path w="17705070" h="7386320">
                <a:moveTo>
                  <a:pt x="0" y="1390649"/>
                </a:moveTo>
                <a:lnTo>
                  <a:pt x="17704943" y="1390649"/>
                </a:lnTo>
              </a:path>
              <a:path w="17705070" h="7386320">
                <a:moveTo>
                  <a:pt x="0" y="7385818"/>
                </a:moveTo>
                <a:lnTo>
                  <a:pt x="17704943" y="7385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1830">
              <a:lnSpc>
                <a:spcPct val="100000"/>
              </a:lnSpc>
              <a:spcBef>
                <a:spcPts val="95"/>
              </a:spcBef>
            </a:pPr>
            <a:r>
              <a:rPr spc="215" dirty="0"/>
              <a:t>LITERATURE</a:t>
            </a:r>
            <a:r>
              <a:rPr u="none" spc="-175" dirty="0"/>
              <a:t> </a:t>
            </a:r>
            <a:r>
              <a:rPr u="none" spc="505" dirty="0"/>
              <a:t>SURVEY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127" y="2296056"/>
            <a:ext cx="2810510" cy="70548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487045">
              <a:lnSpc>
                <a:spcPct val="100000"/>
              </a:lnSpc>
              <a:spcBef>
                <a:spcPts val="15"/>
              </a:spcBef>
            </a:pPr>
            <a:r>
              <a:rPr sz="2500" b="1" spc="155" dirty="0">
                <a:latin typeface="Calibri"/>
                <a:cs typeface="Calibri"/>
              </a:rPr>
              <a:t>Page</a:t>
            </a:r>
            <a:r>
              <a:rPr sz="2500" b="1" spc="65" dirty="0">
                <a:latin typeface="Calibri"/>
                <a:cs typeface="Calibri"/>
              </a:rPr>
              <a:t> </a:t>
            </a:r>
            <a:r>
              <a:rPr sz="2500" b="1" spc="170" dirty="0">
                <a:latin typeface="Calibri"/>
                <a:cs typeface="Calibri"/>
              </a:rPr>
              <a:t>Name</a:t>
            </a:r>
            <a:r>
              <a:rPr sz="2500" b="1" spc="65" dirty="0">
                <a:latin typeface="Calibri"/>
                <a:cs typeface="Calibri"/>
              </a:rPr>
              <a:t> </a:t>
            </a:r>
            <a:r>
              <a:rPr sz="2500" b="1" spc="-90" dirty="0">
                <a:latin typeface="Calibri"/>
                <a:cs typeface="Calibri"/>
              </a:rPr>
              <a:t>&amp;</a:t>
            </a:r>
            <a:endParaRPr sz="2500">
              <a:latin typeface="Calibri"/>
              <a:cs typeface="Calibri"/>
            </a:endParaRPr>
          </a:p>
          <a:p>
            <a:pPr marL="607060">
              <a:lnSpc>
                <a:spcPct val="100000"/>
              </a:lnSpc>
              <a:spcBef>
                <a:spcPts val="450"/>
              </a:spcBef>
            </a:pPr>
            <a:r>
              <a:rPr sz="2500" b="1" spc="170" dirty="0">
                <a:latin typeface="Calibri"/>
                <a:cs typeface="Calibri"/>
              </a:rPr>
              <a:t>Publication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Calibri"/>
              <a:cs typeface="Calibri"/>
            </a:endParaRPr>
          </a:p>
          <a:p>
            <a:pPr>
              <a:lnSpc>
                <a:spcPct val="114999"/>
              </a:lnSpc>
            </a:pPr>
            <a:r>
              <a:rPr sz="2500" spc="60" dirty="0">
                <a:latin typeface="Georgia"/>
                <a:cs typeface="Georgia"/>
              </a:rPr>
              <a:t>Cloud </a:t>
            </a:r>
            <a:r>
              <a:rPr sz="2500" spc="50" dirty="0">
                <a:latin typeface="Georgia"/>
                <a:cs typeface="Georgia"/>
              </a:rPr>
              <a:t>E-learning </a:t>
            </a:r>
            <a:r>
              <a:rPr sz="2500" spc="55" dirty="0">
                <a:latin typeface="Georgia"/>
                <a:cs typeface="Georgia"/>
              </a:rPr>
              <a:t> </a:t>
            </a:r>
            <a:r>
              <a:rPr sz="2500" spc="40" dirty="0">
                <a:latin typeface="Georgia"/>
                <a:cs typeface="Georgia"/>
              </a:rPr>
              <a:t>and Benchmarking </a:t>
            </a:r>
            <a:r>
              <a:rPr sz="2500" spc="-590" dirty="0">
                <a:latin typeface="Georgia"/>
                <a:cs typeface="Georgia"/>
              </a:rPr>
              <a:t> </a:t>
            </a:r>
            <a:r>
              <a:rPr sz="2500" spc="35" dirty="0">
                <a:latin typeface="Georgia"/>
                <a:cs typeface="Georgia"/>
              </a:rPr>
              <a:t>Platform </a:t>
            </a:r>
            <a:r>
              <a:rPr sz="2500" spc="65" dirty="0">
                <a:latin typeface="Georgia"/>
                <a:cs typeface="Georgia"/>
              </a:rPr>
              <a:t>for </a:t>
            </a:r>
            <a:r>
              <a:rPr sz="2500" spc="90" dirty="0">
                <a:latin typeface="Georgia"/>
                <a:cs typeface="Georgia"/>
              </a:rPr>
              <a:t>the </a:t>
            </a:r>
            <a:r>
              <a:rPr sz="2500" spc="95" dirty="0">
                <a:latin typeface="Georgia"/>
                <a:cs typeface="Georgia"/>
              </a:rPr>
              <a:t> </a:t>
            </a:r>
            <a:r>
              <a:rPr sz="2500" spc="15" dirty="0">
                <a:latin typeface="Georgia"/>
                <a:cs typeface="Georgia"/>
              </a:rPr>
              <a:t>Parallel</a:t>
            </a:r>
            <a:r>
              <a:rPr sz="2500" spc="40" dirty="0">
                <a:latin typeface="Georgia"/>
                <a:cs typeface="Georgia"/>
              </a:rPr>
              <a:t> and </a:t>
            </a:r>
            <a:r>
              <a:rPr sz="2500" spc="45" dirty="0">
                <a:latin typeface="Georgia"/>
                <a:cs typeface="Georgia"/>
              </a:rPr>
              <a:t> </a:t>
            </a:r>
            <a:r>
              <a:rPr sz="2500" spc="50" dirty="0">
                <a:latin typeface="Georgia"/>
                <a:cs typeface="Georgia"/>
              </a:rPr>
              <a:t>Distributed </a:t>
            </a:r>
            <a:r>
              <a:rPr sz="2500" spc="55" dirty="0">
                <a:latin typeface="Georgia"/>
                <a:cs typeface="Georgia"/>
              </a:rPr>
              <a:t> </a:t>
            </a:r>
            <a:r>
              <a:rPr sz="2500" spc="65" dirty="0">
                <a:latin typeface="Georgia"/>
                <a:cs typeface="Georgia"/>
              </a:rPr>
              <a:t>Computing </a:t>
            </a:r>
            <a:r>
              <a:rPr sz="2500" spc="90" dirty="0">
                <a:latin typeface="Georgia"/>
                <a:cs typeface="Georgia"/>
              </a:rPr>
              <a:t>Course </a:t>
            </a:r>
            <a:r>
              <a:rPr sz="2500" spc="-590" dirty="0">
                <a:latin typeface="Georgia"/>
                <a:cs typeface="Georgia"/>
              </a:rPr>
              <a:t> </a:t>
            </a:r>
            <a:r>
              <a:rPr sz="2500" spc="-100" dirty="0">
                <a:latin typeface="Georgia"/>
                <a:cs typeface="Georgia"/>
              </a:rPr>
              <a:t>IEEE</a:t>
            </a:r>
            <a:r>
              <a:rPr sz="2500" spc="30" dirty="0">
                <a:latin typeface="Georgia"/>
                <a:cs typeface="Georgia"/>
              </a:rPr>
              <a:t> </a:t>
            </a:r>
            <a:r>
              <a:rPr sz="2500" spc="105" dirty="0">
                <a:latin typeface="Georgia"/>
                <a:cs typeface="Georgia"/>
              </a:rPr>
              <a:t>3-5</a:t>
            </a:r>
            <a:r>
              <a:rPr sz="2500" spc="35" dirty="0">
                <a:latin typeface="Georgia"/>
                <a:cs typeface="Georgia"/>
              </a:rPr>
              <a:t> </a:t>
            </a:r>
            <a:r>
              <a:rPr sz="2500" spc="-15" dirty="0">
                <a:latin typeface="Georgia"/>
                <a:cs typeface="Georgia"/>
              </a:rPr>
              <a:t>April</a:t>
            </a:r>
            <a:r>
              <a:rPr sz="2500" spc="30" dirty="0">
                <a:latin typeface="Georgia"/>
                <a:cs typeface="Georgia"/>
              </a:rPr>
              <a:t> </a:t>
            </a:r>
            <a:r>
              <a:rPr sz="2500" spc="-70" dirty="0">
                <a:latin typeface="Georgia"/>
                <a:cs typeface="Georgia"/>
              </a:rPr>
              <a:t>2014</a:t>
            </a:r>
            <a:endParaRPr sz="25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>
              <a:latin typeface="Georgia"/>
              <a:cs typeface="Georgia"/>
            </a:endParaRPr>
          </a:p>
          <a:p>
            <a:pPr marR="53975">
              <a:lnSpc>
                <a:spcPct val="114999"/>
              </a:lnSpc>
            </a:pPr>
            <a:r>
              <a:rPr sz="2500" spc="55" dirty="0">
                <a:latin typeface="Georgia"/>
                <a:cs typeface="Georgia"/>
              </a:rPr>
              <a:t>Research </a:t>
            </a:r>
            <a:r>
              <a:rPr sz="2500" spc="65" dirty="0">
                <a:latin typeface="Georgia"/>
                <a:cs typeface="Georgia"/>
              </a:rPr>
              <a:t>paper </a:t>
            </a:r>
            <a:r>
              <a:rPr sz="2500" spc="75" dirty="0">
                <a:latin typeface="Georgia"/>
                <a:cs typeface="Georgia"/>
              </a:rPr>
              <a:t>on </a:t>
            </a:r>
            <a:r>
              <a:rPr sz="2500" spc="-595" dirty="0">
                <a:latin typeface="Georgia"/>
                <a:cs typeface="Georgia"/>
              </a:rPr>
              <a:t> </a:t>
            </a:r>
            <a:r>
              <a:rPr sz="2500" spc="50" dirty="0">
                <a:latin typeface="Georgia"/>
                <a:cs typeface="Georgia"/>
              </a:rPr>
              <a:t>E-Learning </a:t>
            </a:r>
            <a:r>
              <a:rPr sz="2500" spc="55" dirty="0">
                <a:latin typeface="Georgia"/>
                <a:cs typeface="Georgia"/>
              </a:rPr>
              <a:t> </a:t>
            </a:r>
            <a:r>
              <a:rPr sz="2500" spc="30" dirty="0">
                <a:latin typeface="Georgia"/>
                <a:cs typeface="Georgia"/>
              </a:rPr>
              <a:t>Application </a:t>
            </a:r>
            <a:r>
              <a:rPr sz="2500" spc="35" dirty="0">
                <a:latin typeface="Georgia"/>
                <a:cs typeface="Georgia"/>
              </a:rPr>
              <a:t> </a:t>
            </a:r>
            <a:r>
              <a:rPr sz="2500" spc="50" dirty="0">
                <a:latin typeface="Georgia"/>
                <a:cs typeface="Georgia"/>
              </a:rPr>
              <a:t>Design </a:t>
            </a:r>
            <a:r>
              <a:rPr sz="2500" spc="55" dirty="0">
                <a:latin typeface="Georgia"/>
                <a:cs typeface="Georgia"/>
              </a:rPr>
              <a:t>Features </a:t>
            </a:r>
            <a:r>
              <a:rPr sz="2500" spc="60" dirty="0">
                <a:latin typeface="Georgia"/>
                <a:cs typeface="Georgia"/>
              </a:rPr>
              <a:t> </a:t>
            </a:r>
            <a:r>
              <a:rPr sz="2500" spc="-15" dirty="0">
                <a:latin typeface="Georgia"/>
                <a:cs typeface="Georgia"/>
              </a:rPr>
              <a:t>ICICES</a:t>
            </a:r>
            <a:r>
              <a:rPr sz="2500" spc="45" dirty="0">
                <a:latin typeface="Georgia"/>
                <a:cs typeface="Georgia"/>
              </a:rPr>
              <a:t> </a:t>
            </a:r>
            <a:r>
              <a:rPr sz="2500" spc="-50" dirty="0">
                <a:latin typeface="Georgia"/>
                <a:cs typeface="Georgia"/>
              </a:rPr>
              <a:t>2016</a:t>
            </a:r>
            <a:endParaRPr sz="25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85451" y="2515131"/>
            <a:ext cx="3027045" cy="683577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903605">
              <a:lnSpc>
                <a:spcPct val="100000"/>
              </a:lnSpc>
              <a:spcBef>
                <a:spcPts val="15"/>
              </a:spcBef>
            </a:pPr>
            <a:r>
              <a:rPr sz="2500" b="1" spc="215" dirty="0">
                <a:latin typeface="Calibri"/>
                <a:cs typeface="Calibri"/>
              </a:rPr>
              <a:t>Findings</a:t>
            </a:r>
            <a:endParaRPr sz="2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700" dirty="0">
              <a:latin typeface="Calibri"/>
              <a:cs typeface="Calibri"/>
            </a:endParaRPr>
          </a:p>
          <a:p>
            <a:pPr marR="183515">
              <a:lnSpc>
                <a:spcPct val="114999"/>
              </a:lnSpc>
            </a:pPr>
            <a:r>
              <a:rPr sz="2500" spc="70" dirty="0">
                <a:latin typeface="Georgia"/>
                <a:cs typeface="Georgia"/>
              </a:rPr>
              <a:t>System </a:t>
            </a:r>
            <a:r>
              <a:rPr sz="2500" spc="75" dirty="0">
                <a:latin typeface="Georgia"/>
                <a:cs typeface="Georgia"/>
              </a:rPr>
              <a:t> </a:t>
            </a:r>
            <a:r>
              <a:rPr sz="2500" spc="30" dirty="0">
                <a:latin typeface="Georgia"/>
                <a:cs typeface="Georgia"/>
              </a:rPr>
              <a:t>Functionality, </a:t>
            </a:r>
            <a:r>
              <a:rPr sz="2500" spc="35" dirty="0">
                <a:latin typeface="Georgia"/>
                <a:cs typeface="Georgia"/>
              </a:rPr>
              <a:t> </a:t>
            </a:r>
            <a:r>
              <a:rPr sz="2500" spc="70" dirty="0">
                <a:latin typeface="Georgia"/>
                <a:cs typeface="Georgia"/>
              </a:rPr>
              <a:t>Resource</a:t>
            </a:r>
            <a:r>
              <a:rPr sz="2500" spc="-20" dirty="0">
                <a:latin typeface="Georgia"/>
                <a:cs typeface="Georgia"/>
              </a:rPr>
              <a:t> </a:t>
            </a:r>
            <a:r>
              <a:rPr sz="2500" spc="35" dirty="0">
                <a:latin typeface="Georgia"/>
                <a:cs typeface="Georgia"/>
              </a:rPr>
              <a:t>Provision </a:t>
            </a:r>
            <a:r>
              <a:rPr sz="2500" spc="-585" dirty="0">
                <a:latin typeface="Georgia"/>
                <a:cs typeface="Georgia"/>
              </a:rPr>
              <a:t> </a:t>
            </a:r>
            <a:r>
              <a:rPr sz="2500" spc="75" dirty="0">
                <a:latin typeface="Georgia"/>
                <a:cs typeface="Georgia"/>
              </a:rPr>
              <a:t>Strategy</a:t>
            </a:r>
            <a:endParaRPr sz="25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 dirty="0">
              <a:latin typeface="Georgia"/>
              <a:cs typeface="Georgia"/>
            </a:endParaRPr>
          </a:p>
          <a:p>
            <a:pPr>
              <a:lnSpc>
                <a:spcPct val="114999"/>
              </a:lnSpc>
            </a:pPr>
            <a:r>
              <a:rPr sz="2500" spc="60" dirty="0">
                <a:latin typeface="Georgia"/>
                <a:cs typeface="Georgia"/>
              </a:rPr>
              <a:t>Cloud Services, </a:t>
            </a:r>
            <a:r>
              <a:rPr sz="2500" spc="65" dirty="0">
                <a:latin typeface="Georgia"/>
                <a:cs typeface="Georgia"/>
              </a:rPr>
              <a:t> </a:t>
            </a:r>
            <a:r>
              <a:rPr sz="2500" spc="60" dirty="0">
                <a:latin typeface="Georgia"/>
                <a:cs typeface="Georgia"/>
              </a:rPr>
              <a:t>Cloud </a:t>
            </a:r>
            <a:r>
              <a:rPr sz="2500" spc="30" dirty="0">
                <a:latin typeface="Georgia"/>
                <a:cs typeface="Georgia"/>
              </a:rPr>
              <a:t>Application </a:t>
            </a:r>
            <a:r>
              <a:rPr sz="2500" spc="35" dirty="0">
                <a:latin typeface="Georgia"/>
                <a:cs typeface="Georgia"/>
              </a:rPr>
              <a:t> Design,</a:t>
            </a:r>
            <a:r>
              <a:rPr sz="2500" spc="45" dirty="0">
                <a:latin typeface="Georgia"/>
                <a:cs typeface="Georgia"/>
              </a:rPr>
              <a:t> </a:t>
            </a:r>
            <a:r>
              <a:rPr sz="2500" spc="60" dirty="0">
                <a:latin typeface="Georgia"/>
                <a:cs typeface="Georgia"/>
              </a:rPr>
              <a:t>Cloud </a:t>
            </a:r>
            <a:r>
              <a:rPr sz="2500" spc="65" dirty="0">
                <a:latin typeface="Georgia"/>
                <a:cs typeface="Georgia"/>
              </a:rPr>
              <a:t> </a:t>
            </a:r>
            <a:r>
              <a:rPr sz="2500" spc="70" dirty="0">
                <a:latin typeface="Georgia"/>
                <a:cs typeface="Georgia"/>
              </a:rPr>
              <a:t>System</a:t>
            </a:r>
            <a:r>
              <a:rPr sz="2500" spc="-10" dirty="0">
                <a:latin typeface="Georgia"/>
                <a:cs typeface="Georgia"/>
              </a:rPr>
              <a:t> </a:t>
            </a:r>
            <a:r>
              <a:rPr sz="2500" spc="75" dirty="0">
                <a:latin typeface="Georgia"/>
                <a:cs typeface="Georgia"/>
              </a:rPr>
              <a:t>Architecture </a:t>
            </a:r>
            <a:r>
              <a:rPr sz="2500" spc="-590" dirty="0">
                <a:latin typeface="Georgia"/>
                <a:cs typeface="Georgia"/>
              </a:rPr>
              <a:t> </a:t>
            </a:r>
            <a:r>
              <a:rPr sz="2500" spc="30" dirty="0">
                <a:latin typeface="Georgia"/>
                <a:cs typeface="Georgia"/>
              </a:rPr>
              <a:t>Model,</a:t>
            </a:r>
            <a:r>
              <a:rPr sz="2500" spc="40" dirty="0">
                <a:latin typeface="Georgia"/>
                <a:cs typeface="Georgia"/>
              </a:rPr>
              <a:t> </a:t>
            </a:r>
            <a:r>
              <a:rPr sz="2500" spc="30" dirty="0">
                <a:latin typeface="Georgia"/>
                <a:cs typeface="Georgia"/>
              </a:rPr>
              <a:t>Application </a:t>
            </a:r>
            <a:r>
              <a:rPr sz="2500" spc="35" dirty="0">
                <a:latin typeface="Georgia"/>
                <a:cs typeface="Georgia"/>
              </a:rPr>
              <a:t> </a:t>
            </a:r>
            <a:r>
              <a:rPr sz="2500" spc="40" dirty="0">
                <a:latin typeface="Georgia"/>
                <a:cs typeface="Georgia"/>
              </a:rPr>
              <a:t>Implementation </a:t>
            </a:r>
            <a:r>
              <a:rPr sz="2500" spc="45" dirty="0">
                <a:latin typeface="Georgia"/>
                <a:cs typeface="Georgia"/>
              </a:rPr>
              <a:t> Model </a:t>
            </a:r>
            <a:r>
              <a:rPr sz="2500" spc="10" dirty="0">
                <a:latin typeface="Georgia"/>
                <a:cs typeface="Georgia"/>
              </a:rPr>
              <a:t>Flow, </a:t>
            </a:r>
            <a:r>
              <a:rPr sz="2500" spc="-130" dirty="0">
                <a:latin typeface="Georgia"/>
                <a:cs typeface="Georgia"/>
              </a:rPr>
              <a:t>AI</a:t>
            </a:r>
            <a:r>
              <a:rPr sz="2500" spc="-125" dirty="0">
                <a:latin typeface="Georgia"/>
                <a:cs typeface="Georgia"/>
              </a:rPr>
              <a:t> </a:t>
            </a:r>
            <a:r>
              <a:rPr sz="2500" spc="5" dirty="0">
                <a:latin typeface="Georgia"/>
                <a:cs typeface="Georgia"/>
              </a:rPr>
              <a:t>in </a:t>
            </a:r>
            <a:r>
              <a:rPr sz="2500" spc="100" dirty="0">
                <a:latin typeface="Georgia"/>
                <a:cs typeface="Georgia"/>
              </a:rPr>
              <a:t>E- </a:t>
            </a:r>
            <a:r>
              <a:rPr sz="2500" spc="-590" dirty="0">
                <a:latin typeface="Georgia"/>
                <a:cs typeface="Georgia"/>
              </a:rPr>
              <a:t> </a:t>
            </a:r>
            <a:r>
              <a:rPr sz="2500" spc="40" dirty="0">
                <a:latin typeface="Georgia"/>
                <a:cs typeface="Georgia"/>
              </a:rPr>
              <a:t>learning </a:t>
            </a:r>
            <a:r>
              <a:rPr sz="2500" spc="80" dirty="0">
                <a:latin typeface="Georgia"/>
                <a:cs typeface="Georgia"/>
              </a:rPr>
              <a:t>systems</a:t>
            </a:r>
            <a:endParaRPr sz="25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24618" y="2539917"/>
            <a:ext cx="2938780" cy="639254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45"/>
              </a:spcBef>
            </a:pPr>
            <a:r>
              <a:rPr sz="2100" b="1" spc="55" dirty="0">
                <a:latin typeface="Arial"/>
                <a:cs typeface="Arial"/>
              </a:rPr>
              <a:t>Methodology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Arial"/>
              <a:cs typeface="Arial"/>
            </a:endParaRPr>
          </a:p>
          <a:p>
            <a:pPr marR="254635">
              <a:lnSpc>
                <a:spcPct val="116100"/>
              </a:lnSpc>
              <a:spcBef>
                <a:spcPts val="5"/>
              </a:spcBef>
            </a:pPr>
            <a:r>
              <a:rPr sz="2100" spc="5" dirty="0">
                <a:latin typeface="Lucida Sans Unicode"/>
                <a:cs typeface="Lucida Sans Unicode"/>
              </a:rPr>
              <a:t>Cloud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10" dirty="0">
                <a:latin typeface="Lucida Sans Unicode"/>
                <a:cs typeface="Lucida Sans Unicode"/>
              </a:rPr>
              <a:t>Distribute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10" dirty="0">
                <a:latin typeface="Lucida Sans Unicode"/>
                <a:cs typeface="Lucida Sans Unicode"/>
              </a:rPr>
              <a:t>and  </a:t>
            </a:r>
            <a:r>
              <a:rPr sz="2100" spc="35" dirty="0">
                <a:latin typeface="Lucida Sans Unicode"/>
                <a:cs typeface="Lucida Sans Unicode"/>
              </a:rPr>
              <a:t>Parallel</a:t>
            </a:r>
            <a:r>
              <a:rPr sz="2100" spc="-160" dirty="0">
                <a:latin typeface="Lucida Sans Unicode"/>
                <a:cs typeface="Lucida Sans Unicode"/>
              </a:rPr>
              <a:t> </a:t>
            </a:r>
            <a:r>
              <a:rPr sz="2100" spc="-30" dirty="0">
                <a:latin typeface="Lucida Sans Unicode"/>
                <a:cs typeface="Lucida Sans Unicode"/>
              </a:rPr>
              <a:t>Algorithm,</a:t>
            </a:r>
            <a:endParaRPr sz="2100">
              <a:latin typeface="Lucida Sans Unicode"/>
              <a:cs typeface="Lucida Sans Unicode"/>
            </a:endParaRPr>
          </a:p>
          <a:p>
            <a:pPr marR="1076325">
              <a:lnSpc>
                <a:spcPct val="116100"/>
              </a:lnSpc>
            </a:pPr>
            <a:r>
              <a:rPr sz="2100" spc="10" dirty="0">
                <a:latin typeface="Lucida Sans Unicode"/>
                <a:cs typeface="Lucida Sans Unicode"/>
              </a:rPr>
              <a:t>Linear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-15" dirty="0">
                <a:latin typeface="Lucida Sans Unicode"/>
                <a:cs typeface="Lucida Sans Unicode"/>
              </a:rPr>
              <a:t>Algebra  </a:t>
            </a:r>
            <a:r>
              <a:rPr sz="2100" spc="-20" dirty="0">
                <a:latin typeface="Lucida Sans Unicode"/>
                <a:cs typeface="Lucida Sans Unicode"/>
              </a:rPr>
              <a:t>Algorithm</a:t>
            </a:r>
            <a:endParaRPr sz="2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1900">
              <a:latin typeface="Lucida Sans Unicode"/>
              <a:cs typeface="Lucida Sans Unicode"/>
            </a:endParaRPr>
          </a:p>
          <a:p>
            <a:pPr>
              <a:lnSpc>
                <a:spcPct val="116100"/>
              </a:lnSpc>
            </a:pPr>
            <a:r>
              <a:rPr sz="2100" spc="5" dirty="0">
                <a:latin typeface="Lucida Sans Unicode"/>
                <a:cs typeface="Lucida Sans Unicode"/>
              </a:rPr>
              <a:t>Cloud </a:t>
            </a:r>
            <a:r>
              <a:rPr sz="2100" spc="10" dirty="0">
                <a:latin typeface="Lucida Sans Unicode"/>
                <a:cs typeface="Lucida Sans Unicode"/>
              </a:rPr>
              <a:t>Application </a:t>
            </a:r>
            <a:r>
              <a:rPr sz="2100" spc="15" dirty="0">
                <a:latin typeface="Lucida Sans Unicode"/>
                <a:cs typeface="Lucida Sans Unicode"/>
              </a:rPr>
              <a:t> </a:t>
            </a:r>
            <a:r>
              <a:rPr sz="2100" spc="-50" dirty="0">
                <a:latin typeface="Lucida Sans Unicode"/>
                <a:cs typeface="Lucida Sans Unicode"/>
              </a:rPr>
              <a:t>Desiging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5" dirty="0">
                <a:latin typeface="Lucida Sans Unicode"/>
                <a:cs typeface="Lucida Sans Unicode"/>
              </a:rPr>
              <a:t>Methodology,  </a:t>
            </a:r>
            <a:r>
              <a:rPr sz="2100" spc="10" dirty="0">
                <a:latin typeface="Lucida Sans Unicode"/>
                <a:cs typeface="Lucida Sans Unicode"/>
              </a:rPr>
              <a:t>Virtual </a:t>
            </a:r>
            <a:r>
              <a:rPr sz="2100" spc="-10" dirty="0">
                <a:latin typeface="Lucida Sans Unicode"/>
                <a:cs typeface="Lucida Sans Unicode"/>
              </a:rPr>
              <a:t>Learning </a:t>
            </a:r>
            <a:r>
              <a:rPr sz="2100" spc="-5" dirty="0">
                <a:latin typeface="Lucida Sans Unicode"/>
                <a:cs typeface="Lucida Sans Unicode"/>
              </a:rPr>
              <a:t> </a:t>
            </a:r>
            <a:r>
              <a:rPr sz="2100" spc="20" dirty="0">
                <a:latin typeface="Lucida Sans Unicode"/>
                <a:cs typeface="Lucida Sans Unicode"/>
              </a:rPr>
              <a:t>Environments</a:t>
            </a:r>
            <a:r>
              <a:rPr sz="2100" spc="-165" dirty="0">
                <a:latin typeface="Lucida Sans Unicode"/>
                <a:cs typeface="Lucida Sans Unicode"/>
              </a:rPr>
              <a:t> </a:t>
            </a:r>
            <a:r>
              <a:rPr sz="2100" spc="30" dirty="0">
                <a:latin typeface="Lucida Sans Unicode"/>
                <a:cs typeface="Lucida Sans Unicode"/>
              </a:rPr>
              <a:t>(VLEs)</a:t>
            </a:r>
            <a:endParaRPr sz="2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2100" spc="-5" dirty="0">
                <a:latin typeface="Lucida Sans Unicode"/>
                <a:cs typeface="Lucida Sans Unicode"/>
              </a:rPr>
              <a:t>And</a:t>
            </a:r>
            <a:endParaRPr sz="2100">
              <a:latin typeface="Lucida Sans Unicode"/>
              <a:cs typeface="Lucida Sans Unicode"/>
            </a:endParaRPr>
          </a:p>
          <a:p>
            <a:pPr marR="74930">
              <a:lnSpc>
                <a:spcPct val="116100"/>
              </a:lnSpc>
            </a:pPr>
            <a:r>
              <a:rPr sz="2100" spc="10" dirty="0">
                <a:latin typeface="Lucida Sans Unicode"/>
                <a:cs typeface="Lucida Sans Unicode"/>
              </a:rPr>
              <a:t>and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30" dirty="0">
                <a:latin typeface="Lucida Sans Unicode"/>
                <a:cs typeface="Lucida Sans Unicode"/>
              </a:rPr>
              <a:t>Personal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-10" dirty="0">
                <a:latin typeface="Lucida Sans Unicode"/>
                <a:cs typeface="Lucida Sans Unicode"/>
              </a:rPr>
              <a:t>Learning  </a:t>
            </a:r>
            <a:r>
              <a:rPr sz="2100" spc="20" dirty="0">
                <a:latin typeface="Lucida Sans Unicode"/>
                <a:cs typeface="Lucida Sans Unicode"/>
              </a:rPr>
              <a:t>Environments </a:t>
            </a:r>
            <a:r>
              <a:rPr sz="2100" spc="60" dirty="0">
                <a:latin typeface="Lucida Sans Unicode"/>
                <a:cs typeface="Lucida Sans Unicode"/>
              </a:rPr>
              <a:t>(PLEs) </a:t>
            </a:r>
            <a:r>
              <a:rPr sz="2100" spc="65" dirty="0">
                <a:latin typeface="Lucida Sans Unicode"/>
                <a:cs typeface="Lucida Sans Unicode"/>
              </a:rPr>
              <a:t> </a:t>
            </a:r>
            <a:r>
              <a:rPr sz="2100" spc="15" dirty="0">
                <a:latin typeface="Lucida Sans Unicode"/>
                <a:cs typeface="Lucida Sans Unicode"/>
              </a:rPr>
              <a:t>Methodology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30813" y="2539917"/>
            <a:ext cx="2956560" cy="583057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664845">
              <a:lnSpc>
                <a:spcPct val="100000"/>
              </a:lnSpc>
              <a:spcBef>
                <a:spcPts val="145"/>
              </a:spcBef>
            </a:pPr>
            <a:r>
              <a:rPr sz="2100" b="1" spc="25" dirty="0">
                <a:latin typeface="Arial"/>
                <a:cs typeface="Arial"/>
              </a:rPr>
              <a:t>Shortcoming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2100" spc="-5" dirty="0">
                <a:latin typeface="Lucida Sans Unicode"/>
                <a:cs typeface="Lucida Sans Unicode"/>
              </a:rPr>
              <a:t>Lack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20" dirty="0">
                <a:latin typeface="Lucida Sans Unicode"/>
                <a:cs typeface="Lucida Sans Unicode"/>
              </a:rPr>
              <a:t>of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10" dirty="0">
                <a:latin typeface="Lucida Sans Unicode"/>
                <a:cs typeface="Lucida Sans Unicode"/>
              </a:rPr>
              <a:t>details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on</a:t>
            </a:r>
            <a:endParaRPr sz="2100">
              <a:latin typeface="Lucida Sans Unicode"/>
              <a:cs typeface="Lucida Sans Unicode"/>
            </a:endParaRPr>
          </a:p>
          <a:p>
            <a:pPr marR="71120">
              <a:lnSpc>
                <a:spcPct val="116100"/>
              </a:lnSpc>
            </a:pPr>
            <a:r>
              <a:rPr sz="2100" spc="20" dirty="0">
                <a:latin typeface="Lucida Sans Unicode"/>
                <a:cs typeface="Lucida Sans Unicode"/>
              </a:rPr>
              <a:t>specific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dirty="0">
                <a:latin typeface="Lucida Sans Unicode"/>
                <a:cs typeface="Lucida Sans Unicode"/>
              </a:rPr>
              <a:t>challenges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5" dirty="0">
                <a:latin typeface="Lucida Sans Unicode"/>
                <a:cs typeface="Lucida Sans Unicode"/>
              </a:rPr>
              <a:t>or  </a:t>
            </a:r>
            <a:r>
              <a:rPr sz="2100" spc="-5" dirty="0">
                <a:latin typeface="Lucida Sans Unicode"/>
                <a:cs typeface="Lucida Sans Unicode"/>
              </a:rPr>
              <a:t>limitations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-25" dirty="0">
                <a:latin typeface="Lucida Sans Unicode"/>
                <a:cs typeface="Lucida Sans Unicode"/>
              </a:rPr>
              <a:t>in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30" dirty="0">
                <a:latin typeface="Lucida Sans Unicode"/>
                <a:cs typeface="Lucida Sans Unicode"/>
              </a:rPr>
              <a:t>the  </a:t>
            </a:r>
            <a:r>
              <a:rPr sz="2100" spc="5" dirty="0">
                <a:latin typeface="Lucida Sans Unicode"/>
                <a:cs typeface="Lucida Sans Unicode"/>
              </a:rPr>
              <a:t>implementation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20" dirty="0">
                <a:latin typeface="Lucida Sans Unicode"/>
                <a:cs typeface="Lucida Sans Unicode"/>
              </a:rPr>
              <a:t>of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30" dirty="0">
                <a:latin typeface="Lucida Sans Unicode"/>
                <a:cs typeface="Lucida Sans Unicode"/>
              </a:rPr>
              <a:t>the  </a:t>
            </a:r>
            <a:r>
              <a:rPr sz="2100" spc="20" dirty="0">
                <a:latin typeface="Lucida Sans Unicode"/>
                <a:cs typeface="Lucida Sans Unicode"/>
              </a:rPr>
              <a:t>cloud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-55" dirty="0">
                <a:latin typeface="Lucida Sans Unicode"/>
                <a:cs typeface="Lucida Sans Unicode"/>
              </a:rPr>
              <a:t>e-learning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10" dirty="0">
                <a:latin typeface="Lucida Sans Unicode"/>
                <a:cs typeface="Lucida Sans Unicode"/>
              </a:rPr>
              <a:t>and</a:t>
            </a:r>
            <a:endParaRPr sz="2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2100" spc="-20" dirty="0">
                <a:latin typeface="Lucida Sans Unicode"/>
                <a:cs typeface="Lucida Sans Unicode"/>
              </a:rPr>
              <a:t>benchmarking</a:t>
            </a:r>
            <a:endParaRPr sz="2100">
              <a:latin typeface="Lucida Sans Unicode"/>
              <a:cs typeface="Lucida Sans Unicode"/>
            </a:endParaRPr>
          </a:p>
          <a:p>
            <a:pPr marR="880744">
              <a:lnSpc>
                <a:spcPct val="116100"/>
              </a:lnSpc>
            </a:pPr>
            <a:r>
              <a:rPr sz="2100" spc="15" dirty="0">
                <a:latin typeface="Lucida Sans Unicode"/>
                <a:cs typeface="Lucida Sans Unicode"/>
              </a:rPr>
              <a:t>platform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15" dirty="0">
                <a:latin typeface="Lucida Sans Unicode"/>
                <a:cs typeface="Lucida Sans Unicode"/>
              </a:rPr>
              <a:t>for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30" dirty="0">
                <a:latin typeface="Lucida Sans Unicode"/>
                <a:cs typeface="Lucida Sans Unicode"/>
              </a:rPr>
              <a:t>the  </a:t>
            </a:r>
            <a:r>
              <a:rPr sz="2100" spc="35" dirty="0">
                <a:latin typeface="Lucida Sans Unicode"/>
                <a:cs typeface="Lucida Sans Unicode"/>
              </a:rPr>
              <a:t>Parallel</a:t>
            </a:r>
            <a:r>
              <a:rPr sz="2100" spc="-160" dirty="0">
                <a:latin typeface="Lucida Sans Unicode"/>
                <a:cs typeface="Lucida Sans Unicode"/>
              </a:rPr>
              <a:t> </a:t>
            </a:r>
            <a:r>
              <a:rPr sz="2100" spc="10" dirty="0">
                <a:latin typeface="Lucida Sans Unicode"/>
                <a:cs typeface="Lucida Sans Unicode"/>
              </a:rPr>
              <a:t>and</a:t>
            </a:r>
            <a:endParaRPr sz="2100">
              <a:latin typeface="Lucida Sans Unicode"/>
              <a:cs typeface="Lucida Sans Unicode"/>
            </a:endParaRPr>
          </a:p>
          <a:p>
            <a:pPr>
              <a:lnSpc>
                <a:spcPct val="116100"/>
              </a:lnSpc>
            </a:pPr>
            <a:r>
              <a:rPr sz="2100" spc="10" dirty="0">
                <a:latin typeface="Lucida Sans Unicode"/>
                <a:cs typeface="Lucida Sans Unicode"/>
              </a:rPr>
              <a:t>Distributed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-15" dirty="0">
                <a:latin typeface="Lucida Sans Unicode"/>
                <a:cs typeface="Lucida Sans Unicode"/>
              </a:rPr>
              <a:t>Computing  Course.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61721" y="2539917"/>
            <a:ext cx="3143885" cy="52781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510540">
              <a:lnSpc>
                <a:spcPct val="100000"/>
              </a:lnSpc>
              <a:spcBef>
                <a:spcPts val="145"/>
              </a:spcBef>
            </a:pPr>
            <a:r>
              <a:rPr sz="2100" b="1" spc="30" dirty="0">
                <a:latin typeface="Arial"/>
                <a:cs typeface="Arial"/>
              </a:rPr>
              <a:t>Expected</a:t>
            </a:r>
            <a:r>
              <a:rPr sz="2100" b="1" spc="-12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Research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 marR="580390">
              <a:lnSpc>
                <a:spcPct val="116100"/>
              </a:lnSpc>
              <a:spcBef>
                <a:spcPts val="2125"/>
              </a:spcBef>
            </a:pPr>
            <a:r>
              <a:rPr sz="2100" spc="-10" dirty="0">
                <a:latin typeface="Lucida Sans Unicode"/>
                <a:cs typeface="Lucida Sans Unicode"/>
              </a:rPr>
              <a:t>Investigating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30" dirty="0">
                <a:latin typeface="Lucida Sans Unicode"/>
                <a:cs typeface="Lucida Sans Unicode"/>
              </a:rPr>
              <a:t>the  effectiveness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20" dirty="0">
                <a:latin typeface="Lucida Sans Unicode"/>
                <a:cs typeface="Lucida Sans Unicode"/>
              </a:rPr>
              <a:t>of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35" dirty="0">
                <a:latin typeface="Lucida Sans Unicode"/>
                <a:cs typeface="Lucida Sans Unicode"/>
              </a:rPr>
              <a:t>the</a:t>
            </a:r>
            <a:endParaRPr sz="2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2100" spc="15" dirty="0">
                <a:latin typeface="Lucida Sans Unicode"/>
                <a:cs typeface="Lucida Sans Unicode"/>
              </a:rPr>
              <a:t>platform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-25" dirty="0">
                <a:latin typeface="Lucida Sans Unicode"/>
                <a:cs typeface="Lucida Sans Unicode"/>
              </a:rPr>
              <a:t>in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-15" dirty="0">
                <a:latin typeface="Lucida Sans Unicode"/>
                <a:cs typeface="Lucida Sans Unicode"/>
              </a:rPr>
              <a:t>improving</a:t>
            </a:r>
            <a:endParaRPr sz="2100">
              <a:latin typeface="Lucida Sans Unicode"/>
              <a:cs typeface="Lucida Sans Unicode"/>
            </a:endParaRPr>
          </a:p>
          <a:p>
            <a:pPr>
              <a:lnSpc>
                <a:spcPct val="116100"/>
              </a:lnSpc>
            </a:pPr>
            <a:r>
              <a:rPr sz="2100" spc="15" dirty="0">
                <a:latin typeface="Lucida Sans Unicode"/>
                <a:cs typeface="Lucida Sans Unicode"/>
              </a:rPr>
              <a:t>students'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-5" dirty="0">
                <a:latin typeface="Lucida Sans Unicode"/>
                <a:cs typeface="Lucida Sans Unicode"/>
              </a:rPr>
              <a:t>understanding  </a:t>
            </a:r>
            <a:r>
              <a:rPr sz="2100" spc="10" dirty="0">
                <a:latin typeface="Lucida Sans Unicode"/>
                <a:cs typeface="Lucida Sans Unicode"/>
              </a:rPr>
              <a:t>and</a:t>
            </a:r>
            <a:r>
              <a:rPr sz="2100" spc="-160" dirty="0">
                <a:latin typeface="Lucida Sans Unicode"/>
                <a:cs typeface="Lucida Sans Unicode"/>
              </a:rPr>
              <a:t> </a:t>
            </a:r>
            <a:r>
              <a:rPr sz="2100" spc="20" dirty="0">
                <a:latin typeface="Lucida Sans Unicode"/>
                <a:cs typeface="Lucida Sans Unicode"/>
              </a:rPr>
              <a:t>performance</a:t>
            </a:r>
            <a:r>
              <a:rPr sz="2100" spc="-155" dirty="0">
                <a:latin typeface="Lucida Sans Unicode"/>
                <a:cs typeface="Lucida Sans Unicode"/>
              </a:rPr>
              <a:t> </a:t>
            </a:r>
            <a:r>
              <a:rPr sz="2100" spc="-25" dirty="0">
                <a:latin typeface="Lucida Sans Unicode"/>
                <a:cs typeface="Lucida Sans Unicode"/>
              </a:rPr>
              <a:t>in</a:t>
            </a:r>
            <a:endParaRPr sz="2100">
              <a:latin typeface="Lucida Sans Unicode"/>
              <a:cs typeface="Lucida Sans Unicode"/>
            </a:endParaRPr>
          </a:p>
          <a:p>
            <a:pPr marR="83185">
              <a:lnSpc>
                <a:spcPct val="116100"/>
              </a:lnSpc>
            </a:pPr>
            <a:r>
              <a:rPr sz="2100" spc="35" dirty="0">
                <a:latin typeface="Lucida Sans Unicode"/>
                <a:cs typeface="Lucida Sans Unicode"/>
              </a:rPr>
              <a:t>Parallel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10" dirty="0">
                <a:latin typeface="Lucida Sans Unicode"/>
                <a:cs typeface="Lucida Sans Unicode"/>
              </a:rPr>
              <a:t>and</a:t>
            </a:r>
            <a:r>
              <a:rPr sz="2100" spc="-150" dirty="0">
                <a:latin typeface="Lucida Sans Unicode"/>
                <a:cs typeface="Lucida Sans Unicode"/>
              </a:rPr>
              <a:t> </a:t>
            </a:r>
            <a:r>
              <a:rPr sz="2100" spc="10" dirty="0">
                <a:latin typeface="Lucida Sans Unicode"/>
                <a:cs typeface="Lucida Sans Unicode"/>
              </a:rPr>
              <a:t>Distributed  </a:t>
            </a:r>
            <a:r>
              <a:rPr sz="2100" spc="-25" dirty="0">
                <a:latin typeface="Lucida Sans Unicode"/>
                <a:cs typeface="Lucida Sans Unicode"/>
              </a:rPr>
              <a:t>Computing.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1830">
              <a:lnSpc>
                <a:spcPct val="100000"/>
              </a:lnSpc>
              <a:spcBef>
                <a:spcPts val="95"/>
              </a:spcBef>
            </a:pPr>
            <a:r>
              <a:rPr spc="215" dirty="0"/>
              <a:t>LITERATURE</a:t>
            </a:r>
            <a:r>
              <a:rPr u="none" spc="-175" dirty="0"/>
              <a:t> </a:t>
            </a:r>
            <a:r>
              <a:rPr u="none" spc="505" dirty="0"/>
              <a:t>SURVEY</a:t>
            </a: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B53ABD96-91C9-9BE0-5E8D-DCF5B23B333A}"/>
              </a:ext>
            </a:extLst>
          </p:cNvPr>
          <p:cNvSpPr/>
          <p:nvPr/>
        </p:nvSpPr>
        <p:spPr>
          <a:xfrm>
            <a:off x="291464" y="2130321"/>
            <a:ext cx="17705070" cy="7386320"/>
          </a:xfrm>
          <a:custGeom>
            <a:avLst/>
            <a:gdLst/>
            <a:ahLst/>
            <a:cxnLst/>
            <a:rect l="l" t="t" r="r" b="b"/>
            <a:pathLst>
              <a:path w="17705070" h="7386320">
                <a:moveTo>
                  <a:pt x="19049" y="19049"/>
                </a:moveTo>
                <a:lnTo>
                  <a:pt x="19049" y="7366768"/>
                </a:lnTo>
              </a:path>
              <a:path w="17705070" h="7386320">
                <a:moveTo>
                  <a:pt x="3384373" y="19049"/>
                </a:moveTo>
                <a:lnTo>
                  <a:pt x="3384373" y="7366768"/>
                </a:lnTo>
              </a:path>
              <a:path w="17705070" h="7386320">
                <a:moveTo>
                  <a:pt x="6923540" y="19049"/>
                </a:moveTo>
                <a:lnTo>
                  <a:pt x="6923540" y="7366768"/>
                </a:lnTo>
              </a:path>
              <a:path w="17705070" h="7386320">
                <a:moveTo>
                  <a:pt x="10329734" y="19049"/>
                </a:moveTo>
                <a:lnTo>
                  <a:pt x="10329734" y="7366768"/>
                </a:lnTo>
              </a:path>
              <a:path w="17705070" h="7386320">
                <a:moveTo>
                  <a:pt x="13760645" y="19049"/>
                </a:moveTo>
                <a:lnTo>
                  <a:pt x="13760645" y="7366768"/>
                </a:lnTo>
              </a:path>
              <a:path w="17705070" h="7386320">
                <a:moveTo>
                  <a:pt x="17685893" y="19049"/>
                </a:moveTo>
                <a:lnTo>
                  <a:pt x="17685893" y="7366768"/>
                </a:lnTo>
              </a:path>
              <a:path w="17705070" h="7386320">
                <a:moveTo>
                  <a:pt x="0" y="0"/>
                </a:moveTo>
                <a:lnTo>
                  <a:pt x="17704943" y="0"/>
                </a:lnTo>
              </a:path>
              <a:path w="17705070" h="7386320">
                <a:moveTo>
                  <a:pt x="0" y="1390649"/>
                </a:moveTo>
                <a:lnTo>
                  <a:pt x="17704943" y="1390649"/>
                </a:lnTo>
              </a:path>
              <a:path w="17705070" h="7386320">
                <a:moveTo>
                  <a:pt x="0" y="7385818"/>
                </a:moveTo>
                <a:lnTo>
                  <a:pt x="17704943" y="7385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77">
            <a:extLst>
              <a:ext uri="{FF2B5EF4-FFF2-40B4-BE49-F238E27FC236}">
                <a16:creationId xmlns:a16="http://schemas.microsoft.com/office/drawing/2014/main" id="{BD158C0A-35FC-147C-04C0-3B118601D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240" y="190500"/>
            <a:ext cx="7172260" cy="766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1830">
              <a:lnSpc>
                <a:spcPct val="100000"/>
              </a:lnSpc>
              <a:spcBef>
                <a:spcPts val="95"/>
              </a:spcBef>
            </a:pPr>
            <a:r>
              <a:rPr lang="en-US" b="1" dirty="0">
                <a:effectLst/>
                <a:latin typeface="Trebuchet MS" panose="020B0603020202020204" pitchFamily="34" charset="0"/>
                <a:ea typeface="SimSun" panose="02010600030101010101" pitchFamily="2" charset="-122"/>
              </a:rPr>
              <a:t>Data Flow Diagram:</a:t>
            </a:r>
            <a:endParaRPr lang="en-US" u="none" spc="505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42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621" y="1519802"/>
            <a:ext cx="3771900" cy="19050"/>
          </a:xfrm>
          <a:custGeom>
            <a:avLst/>
            <a:gdLst/>
            <a:ahLst/>
            <a:cxnLst/>
            <a:rect l="l" t="t" r="r" b="b"/>
            <a:pathLst>
              <a:path w="3771900" h="19050">
                <a:moveTo>
                  <a:pt x="0" y="19037"/>
                </a:moveTo>
                <a:lnTo>
                  <a:pt x="3771862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3950" y="2690589"/>
            <a:ext cx="15600680" cy="1357630"/>
          </a:xfrm>
          <a:custGeom>
            <a:avLst/>
            <a:gdLst/>
            <a:ahLst/>
            <a:cxnLst/>
            <a:rect l="l" t="t" r="r" b="b"/>
            <a:pathLst>
              <a:path w="15600680" h="1357629">
                <a:moveTo>
                  <a:pt x="15600285" y="1357486"/>
                </a:moveTo>
                <a:lnTo>
                  <a:pt x="0" y="1357486"/>
                </a:lnTo>
                <a:lnTo>
                  <a:pt x="0" y="0"/>
                </a:lnTo>
                <a:lnTo>
                  <a:pt x="15600285" y="0"/>
                </a:lnTo>
                <a:lnTo>
                  <a:pt x="15600285" y="1357486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594798"/>
            <a:ext cx="703262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490" dirty="0"/>
              <a:t>TECHNOLOGY</a:t>
            </a:r>
            <a:r>
              <a:rPr u="none" spc="-204" dirty="0"/>
              <a:t> </a:t>
            </a:r>
            <a:r>
              <a:rPr u="none" spc="585" dirty="0"/>
              <a:t>STACK</a:t>
            </a:r>
          </a:p>
        </p:txBody>
      </p:sp>
      <p:sp>
        <p:nvSpPr>
          <p:cNvPr id="5" name="object 5"/>
          <p:cNvSpPr/>
          <p:nvPr/>
        </p:nvSpPr>
        <p:spPr>
          <a:xfrm>
            <a:off x="1152525" y="4175381"/>
            <a:ext cx="15600680" cy="1549400"/>
          </a:xfrm>
          <a:custGeom>
            <a:avLst/>
            <a:gdLst/>
            <a:ahLst/>
            <a:cxnLst/>
            <a:rect l="l" t="t" r="r" b="b"/>
            <a:pathLst>
              <a:path w="15600680" h="1549400">
                <a:moveTo>
                  <a:pt x="15600285" y="1549264"/>
                </a:moveTo>
                <a:lnTo>
                  <a:pt x="0" y="1549264"/>
                </a:lnTo>
                <a:lnTo>
                  <a:pt x="0" y="0"/>
                </a:lnTo>
                <a:lnTo>
                  <a:pt x="15600285" y="0"/>
                </a:lnTo>
                <a:lnTo>
                  <a:pt x="15600285" y="1549264"/>
                </a:lnTo>
                <a:close/>
              </a:path>
            </a:pathLst>
          </a:custGeom>
          <a:solidFill>
            <a:srgbClr val="583C8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96283" y="3103355"/>
            <a:ext cx="1752600" cy="450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750" b="1" spc="90" dirty="0">
                <a:solidFill>
                  <a:srgbClr val="FFFFFF"/>
                </a:solidFill>
                <a:latin typeface="Arial"/>
                <a:cs typeface="Arial"/>
              </a:rPr>
              <a:t>Front-end</a:t>
            </a:r>
            <a:endParaRPr sz="2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66873" y="3159958"/>
            <a:ext cx="1642110" cy="450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750" b="1" spc="50" dirty="0">
                <a:solidFill>
                  <a:srgbClr val="FFFFFF"/>
                </a:solidFill>
                <a:latin typeface="Arial"/>
                <a:cs typeface="Arial"/>
              </a:rPr>
              <a:t>Back-end</a:t>
            </a:r>
            <a:endParaRPr sz="2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15539" y="4277348"/>
            <a:ext cx="3237230" cy="1254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99820">
              <a:lnSpc>
                <a:spcPct val="116799"/>
              </a:lnSpc>
              <a:spcBef>
                <a:spcPts val="95"/>
              </a:spcBef>
            </a:pPr>
            <a:r>
              <a:rPr sz="2300" b="1" spc="55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30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spc="65" dirty="0">
                <a:solidFill>
                  <a:srgbClr val="FFFFFF"/>
                </a:solidFill>
                <a:latin typeface="Arial"/>
                <a:cs typeface="Arial"/>
              </a:rPr>
              <a:t>Interface: </a:t>
            </a:r>
            <a:r>
              <a:rPr sz="2300" b="1" spc="-6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spc="75" dirty="0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r>
              <a:rPr sz="23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spc="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3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spc="-65" dirty="0">
                <a:solidFill>
                  <a:srgbClr val="FFFFFF"/>
                </a:solidFill>
                <a:latin typeface="Arial"/>
                <a:cs typeface="Arial"/>
              </a:rPr>
              <a:t>CSS,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300" b="1" spc="55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2300" b="1" spc="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300" b="1" spc="6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300" b="1" spc="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300" b="1" spc="-1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300" b="1" spc="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300" b="1" spc="8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300" b="1" spc="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300" b="1" spc="9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300" b="1" spc="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300" b="1" spc="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3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spc="-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300" b="1" spc="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300" b="1" spc="9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300" b="1" spc="7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00" b="1" spc="-1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300" b="1" spc="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300" b="1" spc="8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300" b="1" spc="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300" b="1" spc="9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300" b="1" spc="204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6911" y="4411191"/>
            <a:ext cx="2451714" cy="1218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680" marR="5080" indent="-348615">
              <a:lnSpc>
                <a:spcPct val="116799"/>
              </a:lnSpc>
              <a:spcBef>
                <a:spcPts val="95"/>
              </a:spcBef>
            </a:pPr>
            <a:r>
              <a:rPr sz="2300" b="1" spc="-1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300" b="1" spc="8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00" b="1" spc="8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300" b="1" spc="6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300" b="1" spc="8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00" b="1" spc="8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300" b="1" spc="12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300" b="1" spc="-1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300" b="1" spc="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300" b="1" spc="9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300" b="1" spc="8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00" b="1" spc="-110" dirty="0">
                <a:solidFill>
                  <a:srgbClr val="FFFFFF"/>
                </a:solidFill>
                <a:latin typeface="Arial"/>
                <a:cs typeface="Arial"/>
              </a:rPr>
              <a:t>:  </a:t>
            </a:r>
            <a:r>
              <a:rPr sz="2300" b="1" spc="70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lang="en-US" sz="2300" b="1" spc="70" dirty="0">
                <a:solidFill>
                  <a:srgbClr val="FFFFFF"/>
                </a:solidFill>
                <a:latin typeface="Arial"/>
                <a:cs typeface="Arial"/>
              </a:rPr>
              <a:t>, Gemeni API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52525" y="5867840"/>
            <a:ext cx="15600680" cy="1357630"/>
          </a:xfrm>
          <a:custGeom>
            <a:avLst/>
            <a:gdLst/>
            <a:ahLst/>
            <a:cxnLst/>
            <a:rect l="l" t="t" r="r" b="b"/>
            <a:pathLst>
              <a:path w="15600680" h="1357629">
                <a:moveTo>
                  <a:pt x="15600285" y="1357486"/>
                </a:moveTo>
                <a:lnTo>
                  <a:pt x="0" y="1357486"/>
                </a:lnTo>
                <a:lnTo>
                  <a:pt x="0" y="0"/>
                </a:lnTo>
                <a:lnTo>
                  <a:pt x="15600285" y="0"/>
                </a:lnTo>
                <a:lnTo>
                  <a:pt x="15600285" y="1357486"/>
                </a:lnTo>
                <a:close/>
              </a:path>
            </a:pathLst>
          </a:custGeom>
          <a:solidFill>
            <a:srgbClr val="583C8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28239" y="6078705"/>
            <a:ext cx="1709420" cy="844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16799"/>
              </a:lnSpc>
              <a:spcBef>
                <a:spcPts val="95"/>
              </a:spcBef>
            </a:pPr>
            <a:r>
              <a:rPr sz="2300" b="1" spc="-70" dirty="0">
                <a:latin typeface="Arial"/>
                <a:cs typeface="Arial"/>
              </a:rPr>
              <a:t>F</a:t>
            </a:r>
            <a:r>
              <a:rPr sz="2300" b="1" spc="80" dirty="0">
                <a:latin typeface="Arial"/>
                <a:cs typeface="Arial"/>
              </a:rPr>
              <a:t>r</a:t>
            </a:r>
            <a:r>
              <a:rPr sz="2300" b="1" spc="35" dirty="0">
                <a:latin typeface="Arial"/>
                <a:cs typeface="Arial"/>
              </a:rPr>
              <a:t>a</a:t>
            </a:r>
            <a:r>
              <a:rPr sz="2300" b="1" spc="120" dirty="0">
                <a:latin typeface="Arial"/>
                <a:cs typeface="Arial"/>
              </a:rPr>
              <a:t>m</a:t>
            </a:r>
            <a:r>
              <a:rPr sz="2300" b="1" spc="75" dirty="0">
                <a:latin typeface="Arial"/>
                <a:cs typeface="Arial"/>
              </a:rPr>
              <a:t>e</a:t>
            </a:r>
            <a:r>
              <a:rPr sz="2300" b="1" spc="40" dirty="0">
                <a:latin typeface="Arial"/>
                <a:cs typeface="Arial"/>
              </a:rPr>
              <a:t>w</a:t>
            </a:r>
            <a:r>
              <a:rPr sz="2300" b="1" spc="45" dirty="0">
                <a:latin typeface="Arial"/>
                <a:cs typeface="Arial"/>
              </a:rPr>
              <a:t>o</a:t>
            </a:r>
            <a:r>
              <a:rPr sz="2300" b="1" spc="80" dirty="0">
                <a:latin typeface="Arial"/>
                <a:cs typeface="Arial"/>
              </a:rPr>
              <a:t>r</a:t>
            </a:r>
            <a:r>
              <a:rPr sz="2300" b="1" spc="-25" dirty="0">
                <a:latin typeface="Arial"/>
                <a:cs typeface="Arial"/>
              </a:rPr>
              <a:t>k</a:t>
            </a:r>
            <a:r>
              <a:rPr sz="2300" b="1" spc="-110" dirty="0">
                <a:latin typeface="Arial"/>
                <a:cs typeface="Arial"/>
              </a:rPr>
              <a:t>:  </a:t>
            </a:r>
            <a:r>
              <a:rPr sz="2300" b="1" spc="20" dirty="0">
                <a:latin typeface="Arial"/>
                <a:cs typeface="Arial"/>
              </a:rPr>
              <a:t>ReactJs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82285" y="5943296"/>
            <a:ext cx="2466340" cy="1234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4650" marR="5080" indent="-375285">
              <a:lnSpc>
                <a:spcPct val="116799"/>
              </a:lnSpc>
              <a:spcBef>
                <a:spcPts val="95"/>
              </a:spcBef>
            </a:pPr>
            <a:r>
              <a:rPr sz="2300" b="1" spc="-70" dirty="0">
                <a:latin typeface="Arial"/>
                <a:cs typeface="Arial"/>
              </a:rPr>
              <a:t>F</a:t>
            </a:r>
            <a:r>
              <a:rPr sz="2300" b="1" spc="80" dirty="0">
                <a:latin typeface="Arial"/>
                <a:cs typeface="Arial"/>
              </a:rPr>
              <a:t>r</a:t>
            </a:r>
            <a:r>
              <a:rPr sz="2300" b="1" spc="35" dirty="0">
                <a:latin typeface="Arial"/>
                <a:cs typeface="Arial"/>
              </a:rPr>
              <a:t>a</a:t>
            </a:r>
            <a:r>
              <a:rPr sz="2300" b="1" spc="120" dirty="0">
                <a:latin typeface="Arial"/>
                <a:cs typeface="Arial"/>
              </a:rPr>
              <a:t>m</a:t>
            </a:r>
            <a:r>
              <a:rPr sz="2300" b="1" spc="75" dirty="0">
                <a:latin typeface="Arial"/>
                <a:cs typeface="Arial"/>
              </a:rPr>
              <a:t>e</a:t>
            </a:r>
            <a:r>
              <a:rPr sz="2300" b="1" spc="40" dirty="0">
                <a:latin typeface="Arial"/>
                <a:cs typeface="Arial"/>
              </a:rPr>
              <a:t>w</a:t>
            </a:r>
            <a:r>
              <a:rPr sz="2300" b="1" spc="45" dirty="0">
                <a:latin typeface="Arial"/>
                <a:cs typeface="Arial"/>
              </a:rPr>
              <a:t>o</a:t>
            </a:r>
            <a:r>
              <a:rPr sz="2300" b="1" spc="80" dirty="0">
                <a:latin typeface="Arial"/>
                <a:cs typeface="Arial"/>
              </a:rPr>
              <a:t>r</a:t>
            </a:r>
            <a:r>
              <a:rPr sz="2300" b="1" spc="-20" dirty="0">
                <a:latin typeface="Arial"/>
                <a:cs typeface="Arial"/>
              </a:rPr>
              <a:t>k</a:t>
            </a:r>
            <a:r>
              <a:rPr sz="2300" b="1" spc="-95" dirty="0">
                <a:latin typeface="Arial"/>
                <a:cs typeface="Arial"/>
              </a:rPr>
              <a:t> </a:t>
            </a:r>
            <a:r>
              <a:rPr sz="2300" b="1" spc="-110" dirty="0">
                <a:latin typeface="Arial"/>
                <a:cs typeface="Arial"/>
              </a:rPr>
              <a:t>:  </a:t>
            </a:r>
            <a:r>
              <a:rPr sz="2300" b="1" spc="30" dirty="0">
                <a:latin typeface="Arial"/>
                <a:cs typeface="Arial"/>
              </a:rPr>
              <a:t>Django</a:t>
            </a:r>
            <a:r>
              <a:rPr lang="en-US" sz="2300" b="1" spc="30" dirty="0">
                <a:latin typeface="Arial"/>
                <a:cs typeface="Arial"/>
              </a:rPr>
              <a:t>, </a:t>
            </a:r>
            <a:r>
              <a:rPr lang="en-US" sz="2400" b="1" spc="30" dirty="0">
                <a:latin typeface="Arial"/>
                <a:cs typeface="Arial"/>
              </a:rPr>
              <a:t>TensorFlow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52525" y="7377731"/>
            <a:ext cx="15600680" cy="1357630"/>
          </a:xfrm>
          <a:custGeom>
            <a:avLst/>
            <a:gdLst/>
            <a:ahLst/>
            <a:cxnLst/>
            <a:rect l="l" t="t" r="r" b="b"/>
            <a:pathLst>
              <a:path w="15600680" h="1357629">
                <a:moveTo>
                  <a:pt x="15600285" y="1357486"/>
                </a:moveTo>
                <a:lnTo>
                  <a:pt x="0" y="1357486"/>
                </a:lnTo>
                <a:lnTo>
                  <a:pt x="0" y="0"/>
                </a:lnTo>
                <a:lnTo>
                  <a:pt x="15600285" y="0"/>
                </a:lnTo>
                <a:lnTo>
                  <a:pt x="15600285" y="1357486"/>
                </a:lnTo>
                <a:close/>
              </a:path>
            </a:pathLst>
          </a:custGeom>
          <a:solidFill>
            <a:srgbClr val="583C8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28239" y="7518412"/>
            <a:ext cx="2788285" cy="844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16799"/>
              </a:lnSpc>
              <a:spcBef>
                <a:spcPts val="95"/>
              </a:spcBef>
            </a:pPr>
            <a:r>
              <a:rPr sz="2300" b="1" spc="80" dirty="0">
                <a:latin typeface="Arial"/>
                <a:cs typeface="Arial"/>
              </a:rPr>
              <a:t>State-Management </a:t>
            </a:r>
            <a:r>
              <a:rPr sz="2300" b="1" spc="-625" dirty="0">
                <a:latin typeface="Arial"/>
                <a:cs typeface="Arial"/>
              </a:rPr>
              <a:t> </a:t>
            </a:r>
            <a:r>
              <a:rPr sz="2300" b="1" spc="5" dirty="0">
                <a:latin typeface="Arial"/>
                <a:cs typeface="Arial"/>
              </a:rPr>
              <a:t>Redux</a:t>
            </a:r>
            <a:r>
              <a:rPr sz="2300" b="1" spc="-105" dirty="0">
                <a:latin typeface="Arial"/>
                <a:cs typeface="Arial"/>
              </a:rPr>
              <a:t> </a:t>
            </a:r>
            <a:r>
              <a:rPr sz="2300" b="1" spc="50" dirty="0">
                <a:latin typeface="Arial"/>
                <a:cs typeface="Arial"/>
              </a:rPr>
              <a:t>Toolkit</a:t>
            </a:r>
            <a:endParaRPr sz="2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21232" y="7588596"/>
            <a:ext cx="2788285" cy="8040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69240">
              <a:lnSpc>
                <a:spcPct val="116799"/>
              </a:lnSpc>
              <a:spcBef>
                <a:spcPts val="95"/>
              </a:spcBef>
            </a:pPr>
            <a:r>
              <a:rPr sz="2300" b="1" spc="110" dirty="0">
                <a:latin typeface="Arial"/>
                <a:cs typeface="Arial"/>
              </a:rPr>
              <a:t>D</a:t>
            </a:r>
            <a:r>
              <a:rPr sz="2300" b="1" spc="35" dirty="0">
                <a:latin typeface="Arial"/>
                <a:cs typeface="Arial"/>
              </a:rPr>
              <a:t>a</a:t>
            </a:r>
            <a:r>
              <a:rPr sz="2300" b="1" spc="200" dirty="0">
                <a:latin typeface="Arial"/>
                <a:cs typeface="Arial"/>
              </a:rPr>
              <a:t>t</a:t>
            </a:r>
            <a:r>
              <a:rPr sz="2300" b="1" spc="35" dirty="0">
                <a:latin typeface="Arial"/>
                <a:cs typeface="Arial"/>
              </a:rPr>
              <a:t>a</a:t>
            </a:r>
            <a:r>
              <a:rPr sz="2300" b="1" spc="90" dirty="0">
                <a:latin typeface="Arial"/>
                <a:cs typeface="Arial"/>
              </a:rPr>
              <a:t>b</a:t>
            </a:r>
            <a:r>
              <a:rPr sz="2300" b="1" spc="35" dirty="0">
                <a:latin typeface="Arial"/>
                <a:cs typeface="Arial"/>
              </a:rPr>
              <a:t>a</a:t>
            </a:r>
            <a:r>
              <a:rPr sz="2300" b="1" spc="-130" dirty="0">
                <a:latin typeface="Arial"/>
                <a:cs typeface="Arial"/>
              </a:rPr>
              <a:t>s</a:t>
            </a:r>
            <a:r>
              <a:rPr sz="2300" b="1" spc="75" dirty="0">
                <a:latin typeface="Arial"/>
                <a:cs typeface="Arial"/>
              </a:rPr>
              <a:t>e</a:t>
            </a:r>
            <a:r>
              <a:rPr sz="2300" b="1" spc="-110" dirty="0">
                <a:latin typeface="Arial"/>
                <a:cs typeface="Arial"/>
              </a:rPr>
              <a:t>:</a:t>
            </a:r>
            <a:r>
              <a:rPr lang="en-US" sz="2300" b="1" spc="-110" dirty="0">
                <a:latin typeface="Arial"/>
                <a:cs typeface="Arial"/>
              </a:rPr>
              <a:t> Firebase, Mongo DB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91954" y="3103355"/>
            <a:ext cx="3148330" cy="450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750" b="1" spc="-2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750" b="1" spc="1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750" b="1" spc="3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750" b="1" spc="7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750" b="1" spc="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50" b="1" spc="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750" b="1" spc="8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75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spc="-13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75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spc="-13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750" b="1" spc="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750" b="1" spc="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750" b="1" spc="4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750" b="1" spc="1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750" b="1" spc="3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750" b="1" spc="24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750" b="1" spc="8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7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049811" y="2855577"/>
            <a:ext cx="2479040" cy="9969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8605" marR="5080" indent="-269240">
              <a:lnSpc>
                <a:spcPct val="115900"/>
              </a:lnSpc>
              <a:spcBef>
                <a:spcPts val="90"/>
              </a:spcBef>
            </a:pPr>
            <a:r>
              <a:rPr sz="2750" b="1" spc="110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275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spc="-13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750" b="1" spc="-7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spc="60" dirty="0">
                <a:solidFill>
                  <a:srgbClr val="FFFFFF"/>
                </a:solidFill>
                <a:latin typeface="Arial"/>
                <a:cs typeface="Arial"/>
              </a:rPr>
              <a:t>Scallability</a:t>
            </a:r>
            <a:endParaRPr sz="27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11572" y="4306416"/>
            <a:ext cx="3540760" cy="1254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6799"/>
              </a:lnSpc>
              <a:spcBef>
                <a:spcPts val="95"/>
              </a:spcBef>
            </a:pPr>
            <a:r>
              <a:rPr sz="2300" b="1" spc="45" dirty="0">
                <a:solidFill>
                  <a:srgbClr val="FFFFFF"/>
                </a:solidFill>
                <a:latin typeface="Arial"/>
                <a:cs typeface="Arial"/>
              </a:rPr>
              <a:t>Server-Side </a:t>
            </a:r>
            <a:r>
              <a:rPr sz="23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spc="-6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300" b="1" spc="8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300" b="1" spc="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300" b="1" spc="1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300" b="1" spc="8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00" b="1" spc="4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300" b="1" spc="5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300" b="1" spc="8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300" b="1" spc="-2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300" b="1" spc="-13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300" b="1" spc="1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300" b="1" spc="30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2300" b="1" spc="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300" b="1" spc="6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300" b="1" spc="-10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300" b="1" spc="5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300" b="1" spc="12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300" b="1" spc="8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300" b="1" spc="8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00" b="1" spc="-1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300" b="1" spc="204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300" b="1" spc="114" dirty="0">
                <a:solidFill>
                  <a:srgbClr val="FFFFFF"/>
                </a:solidFill>
                <a:latin typeface="Arial"/>
                <a:cs typeface="Arial"/>
              </a:rPr>
              <a:t>-  </a:t>
            </a:r>
            <a:r>
              <a:rPr sz="2300" b="1" spc="75" dirty="0">
                <a:solidFill>
                  <a:srgbClr val="FFFFFF"/>
                </a:solidFill>
                <a:latin typeface="Arial"/>
                <a:cs typeface="Arial"/>
              </a:rPr>
              <a:t>framework-jwt</a:t>
            </a:r>
            <a:endParaRPr sz="2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197883" y="4615979"/>
            <a:ext cx="2804117" cy="8040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4470">
              <a:lnSpc>
                <a:spcPct val="116799"/>
              </a:lnSpc>
              <a:spcBef>
                <a:spcPts val="95"/>
              </a:spcBef>
            </a:pPr>
            <a:r>
              <a:rPr sz="2300" b="1" spc="45" dirty="0">
                <a:solidFill>
                  <a:srgbClr val="FFFFFF"/>
                </a:solidFill>
                <a:latin typeface="Arial"/>
                <a:cs typeface="Arial"/>
              </a:rPr>
              <a:t>Cloud </a:t>
            </a:r>
            <a:r>
              <a:rPr sz="2300" b="1" spc="60" dirty="0">
                <a:solidFill>
                  <a:srgbClr val="FFFFFF"/>
                </a:solidFill>
                <a:latin typeface="Arial"/>
                <a:cs typeface="Arial"/>
              </a:rPr>
              <a:t>Platform: </a:t>
            </a:r>
            <a:r>
              <a:rPr sz="230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300" b="1" spc="-45" dirty="0">
                <a:solidFill>
                  <a:srgbClr val="FFFFFF"/>
                </a:solidFill>
                <a:latin typeface="Arial"/>
                <a:cs typeface="Arial"/>
              </a:rPr>
              <a:t>          </a:t>
            </a:r>
            <a:r>
              <a:rPr sz="2300" b="1" spc="-6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300" b="1" spc="50" dirty="0">
                <a:solidFill>
                  <a:srgbClr val="FFFFFF"/>
                </a:solidFill>
                <a:latin typeface="Arial"/>
                <a:cs typeface="Arial"/>
              </a:rPr>
              <a:t>oo</a:t>
            </a:r>
            <a:r>
              <a:rPr sz="2300" b="1" spc="-10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300" b="1" spc="7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300" b="1" spc="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1" spc="-3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300" b="1" spc="7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300" b="1" spc="5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300" b="1" spc="4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300" b="1" spc="1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455774" y="6337670"/>
            <a:ext cx="207137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300" b="1" spc="45" dirty="0">
                <a:latin typeface="Arial"/>
                <a:cs typeface="Arial"/>
              </a:rPr>
              <a:t>Cloud</a:t>
            </a:r>
            <a:r>
              <a:rPr sz="2300" b="1" spc="-145" dirty="0">
                <a:latin typeface="Arial"/>
                <a:cs typeface="Arial"/>
              </a:rPr>
              <a:t> </a:t>
            </a:r>
            <a:r>
              <a:rPr sz="2300" b="1" spc="40" dirty="0">
                <a:latin typeface="Arial"/>
                <a:cs typeface="Arial"/>
              </a:rPr>
              <a:t>Hosting</a:t>
            </a:r>
            <a:endParaRPr sz="23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83285" y="7847562"/>
            <a:ext cx="249555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300" b="1" spc="170" dirty="0">
                <a:latin typeface="Arial"/>
                <a:cs typeface="Arial"/>
              </a:rPr>
              <a:t>H</a:t>
            </a:r>
            <a:r>
              <a:rPr sz="2300" b="1" spc="-30" dirty="0">
                <a:latin typeface="Arial"/>
                <a:cs typeface="Arial"/>
              </a:rPr>
              <a:t>TT</a:t>
            </a:r>
            <a:r>
              <a:rPr sz="2300" b="1" spc="-20" dirty="0">
                <a:latin typeface="Arial"/>
                <a:cs typeface="Arial"/>
              </a:rPr>
              <a:t>P</a:t>
            </a:r>
            <a:r>
              <a:rPr sz="2300" b="1" spc="-105" dirty="0">
                <a:latin typeface="Arial"/>
                <a:cs typeface="Arial"/>
              </a:rPr>
              <a:t>S</a:t>
            </a:r>
            <a:r>
              <a:rPr sz="2300" b="1" spc="-90" dirty="0">
                <a:latin typeface="Arial"/>
                <a:cs typeface="Arial"/>
              </a:rPr>
              <a:t> </a:t>
            </a:r>
            <a:r>
              <a:rPr sz="2300" b="1" spc="-110" dirty="0">
                <a:latin typeface="Arial"/>
                <a:cs typeface="Arial"/>
              </a:rPr>
              <a:t>&amp;</a:t>
            </a:r>
            <a:r>
              <a:rPr sz="2300" b="1" spc="-90" dirty="0">
                <a:latin typeface="Arial"/>
                <a:cs typeface="Arial"/>
              </a:rPr>
              <a:t> </a:t>
            </a:r>
            <a:r>
              <a:rPr sz="2300" b="1" spc="-110" dirty="0">
                <a:latin typeface="Arial"/>
                <a:cs typeface="Arial"/>
              </a:rPr>
              <a:t>SS</a:t>
            </a:r>
            <a:r>
              <a:rPr sz="2300" b="1" spc="-65" dirty="0">
                <a:latin typeface="Arial"/>
                <a:cs typeface="Arial"/>
              </a:rPr>
              <a:t>L</a:t>
            </a:r>
            <a:r>
              <a:rPr sz="2300" b="1" spc="330" dirty="0">
                <a:latin typeface="Arial"/>
                <a:cs typeface="Arial"/>
              </a:rPr>
              <a:t>/</a:t>
            </a:r>
            <a:r>
              <a:rPr sz="2300" b="1" spc="-30" dirty="0">
                <a:latin typeface="Arial"/>
                <a:cs typeface="Arial"/>
              </a:rPr>
              <a:t>T</a:t>
            </a:r>
            <a:r>
              <a:rPr sz="2300" b="1" spc="-65" dirty="0">
                <a:latin typeface="Arial"/>
                <a:cs typeface="Arial"/>
              </a:rPr>
              <a:t>L</a:t>
            </a:r>
            <a:r>
              <a:rPr sz="2300" b="1" spc="-105" dirty="0">
                <a:latin typeface="Arial"/>
                <a:cs typeface="Arial"/>
              </a:rPr>
              <a:t>S</a:t>
            </a:r>
            <a:endParaRPr sz="23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806710" y="7839278"/>
            <a:ext cx="167449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300" b="1" spc="60" dirty="0">
                <a:latin typeface="Arial"/>
                <a:cs typeface="Arial"/>
              </a:rPr>
              <a:t>Web</a:t>
            </a:r>
            <a:r>
              <a:rPr sz="2300" b="1" spc="-150" dirty="0">
                <a:latin typeface="Arial"/>
                <a:cs typeface="Arial"/>
              </a:rPr>
              <a:t> </a:t>
            </a:r>
            <a:r>
              <a:rPr sz="2300" b="1" spc="45" dirty="0">
                <a:latin typeface="Arial"/>
                <a:cs typeface="Arial"/>
              </a:rPr>
              <a:t>Server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97870" y="6059731"/>
            <a:ext cx="2466340" cy="844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1140" marR="5080" indent="-231775">
              <a:lnSpc>
                <a:spcPct val="116799"/>
              </a:lnSpc>
              <a:spcBef>
                <a:spcPts val="95"/>
              </a:spcBef>
            </a:pPr>
            <a:r>
              <a:rPr sz="2300" b="1" spc="-45" dirty="0">
                <a:latin typeface="Arial"/>
                <a:cs typeface="Arial"/>
              </a:rPr>
              <a:t>A</a:t>
            </a:r>
            <a:r>
              <a:rPr sz="2300" b="1" spc="40" dirty="0">
                <a:latin typeface="Arial"/>
                <a:cs typeface="Arial"/>
              </a:rPr>
              <a:t>u</a:t>
            </a:r>
            <a:r>
              <a:rPr sz="2300" b="1" spc="204" dirty="0">
                <a:latin typeface="Arial"/>
                <a:cs typeface="Arial"/>
              </a:rPr>
              <a:t>t</a:t>
            </a:r>
            <a:r>
              <a:rPr sz="2300" b="1" spc="60" dirty="0">
                <a:latin typeface="Arial"/>
                <a:cs typeface="Arial"/>
              </a:rPr>
              <a:t>h</a:t>
            </a:r>
            <a:r>
              <a:rPr sz="2300" b="1" spc="80" dirty="0">
                <a:latin typeface="Arial"/>
                <a:cs typeface="Arial"/>
              </a:rPr>
              <a:t>e</a:t>
            </a:r>
            <a:r>
              <a:rPr sz="2300" b="1" spc="60" dirty="0">
                <a:latin typeface="Arial"/>
                <a:cs typeface="Arial"/>
              </a:rPr>
              <a:t>n</a:t>
            </a:r>
            <a:r>
              <a:rPr sz="2300" b="1" spc="204" dirty="0">
                <a:latin typeface="Arial"/>
                <a:cs typeface="Arial"/>
              </a:rPr>
              <a:t>t</a:t>
            </a:r>
            <a:r>
              <a:rPr sz="2300" b="1" spc="30" dirty="0">
                <a:latin typeface="Arial"/>
                <a:cs typeface="Arial"/>
              </a:rPr>
              <a:t>i</a:t>
            </a:r>
            <a:r>
              <a:rPr sz="2300" b="1" spc="10" dirty="0">
                <a:latin typeface="Arial"/>
                <a:cs typeface="Arial"/>
              </a:rPr>
              <a:t>c</a:t>
            </a:r>
            <a:r>
              <a:rPr sz="2300" b="1" spc="40" dirty="0">
                <a:latin typeface="Arial"/>
                <a:cs typeface="Arial"/>
              </a:rPr>
              <a:t>a</a:t>
            </a:r>
            <a:r>
              <a:rPr sz="2300" b="1" spc="204" dirty="0">
                <a:latin typeface="Arial"/>
                <a:cs typeface="Arial"/>
              </a:rPr>
              <a:t>t</a:t>
            </a:r>
            <a:r>
              <a:rPr sz="2300" b="1" spc="30" dirty="0">
                <a:latin typeface="Arial"/>
                <a:cs typeface="Arial"/>
              </a:rPr>
              <a:t>i</a:t>
            </a:r>
            <a:r>
              <a:rPr sz="2300" b="1" spc="50" dirty="0">
                <a:latin typeface="Arial"/>
                <a:cs typeface="Arial"/>
              </a:rPr>
              <a:t>o</a:t>
            </a:r>
            <a:r>
              <a:rPr sz="2300" b="1" spc="65" dirty="0">
                <a:latin typeface="Arial"/>
                <a:cs typeface="Arial"/>
              </a:rPr>
              <a:t>n</a:t>
            </a:r>
            <a:r>
              <a:rPr sz="2300" b="1" spc="-90" dirty="0">
                <a:latin typeface="Arial"/>
                <a:cs typeface="Arial"/>
              </a:rPr>
              <a:t> </a:t>
            </a:r>
            <a:r>
              <a:rPr sz="2300" b="1" spc="-65" dirty="0">
                <a:latin typeface="Arial"/>
                <a:cs typeface="Arial"/>
              </a:rPr>
              <a:t>&amp;  </a:t>
            </a:r>
            <a:r>
              <a:rPr sz="2300" b="1" spc="60" dirty="0">
                <a:latin typeface="Arial"/>
                <a:cs typeface="Arial"/>
              </a:rPr>
              <a:t>Authorization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6766" y="1047761"/>
            <a:ext cx="3771900" cy="19050"/>
          </a:xfrm>
          <a:custGeom>
            <a:avLst/>
            <a:gdLst/>
            <a:ahLst/>
            <a:cxnLst/>
            <a:rect l="l" t="t" r="r" b="b"/>
            <a:pathLst>
              <a:path w="3771900" h="19050">
                <a:moveTo>
                  <a:pt x="0" y="19037"/>
                </a:moveTo>
                <a:lnTo>
                  <a:pt x="3771862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779033" y="7147772"/>
            <a:ext cx="2023745" cy="862330"/>
          </a:xfrm>
          <a:prstGeom prst="rect">
            <a:avLst/>
          </a:prstGeom>
          <a:solidFill>
            <a:srgbClr val="BEE7EF"/>
          </a:solidFill>
        </p:spPr>
        <p:txBody>
          <a:bodyPr vert="horz" wrap="square" lIns="0" tIns="15240" rIns="0" bIns="0" rtlCol="0">
            <a:spAutoFit/>
          </a:bodyPr>
          <a:lstStyle/>
          <a:p>
            <a:pPr marL="279400" marR="271780" indent="93345">
              <a:lnSpc>
                <a:spcPct val="116100"/>
              </a:lnSpc>
              <a:spcBef>
                <a:spcPts val="120"/>
              </a:spcBef>
            </a:pPr>
            <a:r>
              <a:rPr sz="2100" b="1" spc="10" dirty="0">
                <a:latin typeface="Tahoma"/>
                <a:cs typeface="Tahoma"/>
              </a:rPr>
              <a:t>Deploy</a:t>
            </a:r>
            <a:r>
              <a:rPr sz="2100" b="1" spc="-120" dirty="0">
                <a:latin typeface="Tahoma"/>
                <a:cs typeface="Tahoma"/>
              </a:rPr>
              <a:t> </a:t>
            </a:r>
            <a:r>
              <a:rPr sz="2100" b="1" spc="5" dirty="0">
                <a:latin typeface="Tahoma"/>
                <a:cs typeface="Tahoma"/>
              </a:rPr>
              <a:t>to  </a:t>
            </a:r>
            <a:r>
              <a:rPr sz="2100" b="1" dirty="0">
                <a:latin typeface="Tahoma"/>
                <a:cs typeface="Tahoma"/>
              </a:rPr>
              <a:t>Production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8276" y="1601950"/>
            <a:ext cx="2374900" cy="1162050"/>
          </a:xfrm>
          <a:custGeom>
            <a:avLst/>
            <a:gdLst/>
            <a:ahLst/>
            <a:cxnLst/>
            <a:rect l="l" t="t" r="r" b="b"/>
            <a:pathLst>
              <a:path w="2374900" h="1162050">
                <a:moveTo>
                  <a:pt x="2204273" y="1160780"/>
                </a:moveTo>
                <a:lnTo>
                  <a:pt x="170063" y="1160780"/>
                </a:lnTo>
                <a:lnTo>
                  <a:pt x="151780" y="1158240"/>
                </a:lnTo>
                <a:lnTo>
                  <a:pt x="107993" y="1143000"/>
                </a:lnTo>
                <a:lnTo>
                  <a:pt x="69050" y="1118870"/>
                </a:lnTo>
                <a:lnTo>
                  <a:pt x="37249" y="1084580"/>
                </a:lnTo>
                <a:lnTo>
                  <a:pt x="31915" y="1078230"/>
                </a:lnTo>
                <a:lnTo>
                  <a:pt x="26956" y="1069340"/>
                </a:lnTo>
                <a:lnTo>
                  <a:pt x="22396" y="1061720"/>
                </a:lnTo>
                <a:lnTo>
                  <a:pt x="18235" y="1054100"/>
                </a:lnTo>
                <a:lnTo>
                  <a:pt x="3699" y="1009650"/>
                </a:lnTo>
                <a:lnTo>
                  <a:pt x="0" y="972820"/>
                </a:lnTo>
                <a:lnTo>
                  <a:pt x="0" y="187960"/>
                </a:lnTo>
                <a:lnTo>
                  <a:pt x="5743" y="142240"/>
                </a:lnTo>
                <a:lnTo>
                  <a:pt x="22396" y="99060"/>
                </a:lnTo>
                <a:lnTo>
                  <a:pt x="26956" y="91440"/>
                </a:lnTo>
                <a:lnTo>
                  <a:pt x="31915" y="82550"/>
                </a:lnTo>
                <a:lnTo>
                  <a:pt x="37249" y="76200"/>
                </a:lnTo>
                <a:lnTo>
                  <a:pt x="42934" y="68580"/>
                </a:lnTo>
                <a:lnTo>
                  <a:pt x="48969" y="60960"/>
                </a:lnTo>
                <a:lnTo>
                  <a:pt x="83897" y="31750"/>
                </a:lnTo>
                <a:lnTo>
                  <a:pt x="125087" y="10160"/>
                </a:lnTo>
                <a:lnTo>
                  <a:pt x="170063" y="0"/>
                </a:lnTo>
                <a:lnTo>
                  <a:pt x="2204273" y="0"/>
                </a:lnTo>
                <a:lnTo>
                  <a:pt x="2249250" y="10160"/>
                </a:lnTo>
                <a:lnTo>
                  <a:pt x="2290439" y="31750"/>
                </a:lnTo>
                <a:lnTo>
                  <a:pt x="2303466" y="40640"/>
                </a:lnTo>
                <a:lnTo>
                  <a:pt x="174088" y="40640"/>
                </a:lnTo>
                <a:lnTo>
                  <a:pt x="152731" y="44450"/>
                </a:lnTo>
                <a:lnTo>
                  <a:pt x="132168" y="52070"/>
                </a:lnTo>
                <a:lnTo>
                  <a:pt x="125553" y="54610"/>
                </a:lnTo>
                <a:lnTo>
                  <a:pt x="119106" y="58420"/>
                </a:lnTo>
                <a:lnTo>
                  <a:pt x="112825" y="60960"/>
                </a:lnTo>
                <a:lnTo>
                  <a:pt x="106712" y="64770"/>
                </a:lnTo>
                <a:lnTo>
                  <a:pt x="100795" y="69850"/>
                </a:lnTo>
                <a:lnTo>
                  <a:pt x="95102" y="73660"/>
                </a:lnTo>
                <a:lnTo>
                  <a:pt x="70232" y="100330"/>
                </a:lnTo>
                <a:lnTo>
                  <a:pt x="66060" y="105410"/>
                </a:lnTo>
                <a:lnTo>
                  <a:pt x="49796" y="138430"/>
                </a:lnTo>
                <a:lnTo>
                  <a:pt x="47517" y="144780"/>
                </a:lnTo>
                <a:lnTo>
                  <a:pt x="41065" y="187960"/>
                </a:lnTo>
                <a:lnTo>
                  <a:pt x="41065" y="972820"/>
                </a:lnTo>
                <a:lnTo>
                  <a:pt x="47517" y="1016000"/>
                </a:lnTo>
                <a:lnTo>
                  <a:pt x="49796" y="1022350"/>
                </a:lnTo>
                <a:lnTo>
                  <a:pt x="52414" y="1029970"/>
                </a:lnTo>
                <a:lnTo>
                  <a:pt x="70232" y="1060450"/>
                </a:lnTo>
                <a:lnTo>
                  <a:pt x="74678" y="1066800"/>
                </a:lnTo>
                <a:lnTo>
                  <a:pt x="100795" y="1090930"/>
                </a:lnTo>
                <a:lnTo>
                  <a:pt x="106712" y="1096010"/>
                </a:lnTo>
                <a:lnTo>
                  <a:pt x="112825" y="1099820"/>
                </a:lnTo>
                <a:lnTo>
                  <a:pt x="119105" y="1102360"/>
                </a:lnTo>
                <a:lnTo>
                  <a:pt x="125553" y="1106170"/>
                </a:lnTo>
                <a:lnTo>
                  <a:pt x="145773" y="1113790"/>
                </a:lnTo>
                <a:lnTo>
                  <a:pt x="152731" y="1116330"/>
                </a:lnTo>
                <a:lnTo>
                  <a:pt x="174088" y="1120140"/>
                </a:lnTo>
                <a:lnTo>
                  <a:pt x="2303466" y="1120140"/>
                </a:lnTo>
                <a:lnTo>
                  <a:pt x="2298006" y="1123950"/>
                </a:lnTo>
                <a:lnTo>
                  <a:pt x="2249250" y="1150620"/>
                </a:lnTo>
                <a:lnTo>
                  <a:pt x="2222556" y="1158240"/>
                </a:lnTo>
                <a:lnTo>
                  <a:pt x="2204273" y="1160780"/>
                </a:lnTo>
                <a:close/>
              </a:path>
              <a:path w="2374900" h="1162050">
                <a:moveTo>
                  <a:pt x="2303466" y="1120140"/>
                </a:moveTo>
                <a:lnTo>
                  <a:pt x="2200248" y="1120140"/>
                </a:lnTo>
                <a:lnTo>
                  <a:pt x="2221606" y="1116330"/>
                </a:lnTo>
                <a:lnTo>
                  <a:pt x="2228563" y="1113790"/>
                </a:lnTo>
                <a:lnTo>
                  <a:pt x="2248783" y="1106170"/>
                </a:lnTo>
                <a:lnTo>
                  <a:pt x="2255231" y="1102360"/>
                </a:lnTo>
                <a:lnTo>
                  <a:pt x="2261511" y="1099820"/>
                </a:lnTo>
                <a:lnTo>
                  <a:pt x="2267624" y="1096010"/>
                </a:lnTo>
                <a:lnTo>
                  <a:pt x="2273542" y="1090930"/>
                </a:lnTo>
                <a:lnTo>
                  <a:pt x="2279234" y="1087120"/>
                </a:lnTo>
                <a:lnTo>
                  <a:pt x="2304104" y="1060450"/>
                </a:lnTo>
                <a:lnTo>
                  <a:pt x="2308277" y="1055370"/>
                </a:lnTo>
                <a:lnTo>
                  <a:pt x="2324540" y="1022350"/>
                </a:lnTo>
                <a:lnTo>
                  <a:pt x="2326819" y="1016000"/>
                </a:lnTo>
                <a:lnTo>
                  <a:pt x="2333271" y="972820"/>
                </a:lnTo>
                <a:lnTo>
                  <a:pt x="2333271" y="187960"/>
                </a:lnTo>
                <a:lnTo>
                  <a:pt x="2326819" y="144780"/>
                </a:lnTo>
                <a:lnTo>
                  <a:pt x="2324540" y="138430"/>
                </a:lnTo>
                <a:lnTo>
                  <a:pt x="2321922" y="130810"/>
                </a:lnTo>
                <a:lnTo>
                  <a:pt x="2304104" y="100330"/>
                </a:lnTo>
                <a:lnTo>
                  <a:pt x="2299658" y="93980"/>
                </a:lnTo>
                <a:lnTo>
                  <a:pt x="2273542" y="69850"/>
                </a:lnTo>
                <a:lnTo>
                  <a:pt x="2267624" y="64770"/>
                </a:lnTo>
                <a:lnTo>
                  <a:pt x="2261511" y="60960"/>
                </a:lnTo>
                <a:lnTo>
                  <a:pt x="2255231" y="58420"/>
                </a:lnTo>
                <a:lnTo>
                  <a:pt x="2248783" y="54610"/>
                </a:lnTo>
                <a:lnTo>
                  <a:pt x="2242168" y="52070"/>
                </a:lnTo>
                <a:lnTo>
                  <a:pt x="2221606" y="44450"/>
                </a:lnTo>
                <a:lnTo>
                  <a:pt x="2200248" y="40640"/>
                </a:lnTo>
                <a:lnTo>
                  <a:pt x="2303466" y="40640"/>
                </a:lnTo>
                <a:lnTo>
                  <a:pt x="2331402" y="68580"/>
                </a:lnTo>
                <a:lnTo>
                  <a:pt x="2337087" y="76200"/>
                </a:lnTo>
                <a:lnTo>
                  <a:pt x="2342421" y="82550"/>
                </a:lnTo>
                <a:lnTo>
                  <a:pt x="2347381" y="91440"/>
                </a:lnTo>
                <a:lnTo>
                  <a:pt x="2351941" y="99060"/>
                </a:lnTo>
                <a:lnTo>
                  <a:pt x="2356101" y="106680"/>
                </a:lnTo>
                <a:lnTo>
                  <a:pt x="2370637" y="151130"/>
                </a:lnTo>
                <a:lnTo>
                  <a:pt x="2374337" y="187960"/>
                </a:lnTo>
                <a:lnTo>
                  <a:pt x="2374337" y="972820"/>
                </a:lnTo>
                <a:lnTo>
                  <a:pt x="2368594" y="1018540"/>
                </a:lnTo>
                <a:lnTo>
                  <a:pt x="2351940" y="1061720"/>
                </a:lnTo>
                <a:lnTo>
                  <a:pt x="2347381" y="1069340"/>
                </a:lnTo>
                <a:lnTo>
                  <a:pt x="2342421" y="1078230"/>
                </a:lnTo>
                <a:lnTo>
                  <a:pt x="2337087" y="1084580"/>
                </a:lnTo>
                <a:lnTo>
                  <a:pt x="2331402" y="1092200"/>
                </a:lnTo>
                <a:lnTo>
                  <a:pt x="2325367" y="1099820"/>
                </a:lnTo>
                <a:lnTo>
                  <a:pt x="2318982" y="1106170"/>
                </a:lnTo>
                <a:lnTo>
                  <a:pt x="2312278" y="1112520"/>
                </a:lnTo>
                <a:lnTo>
                  <a:pt x="2305286" y="1118870"/>
                </a:lnTo>
                <a:lnTo>
                  <a:pt x="2303466" y="1120140"/>
                </a:lnTo>
                <a:close/>
              </a:path>
              <a:path w="2374900" h="1162050">
                <a:moveTo>
                  <a:pt x="2185808" y="1162050"/>
                </a:moveTo>
                <a:lnTo>
                  <a:pt x="188528" y="1162050"/>
                </a:lnTo>
                <a:lnTo>
                  <a:pt x="179273" y="1160780"/>
                </a:lnTo>
                <a:lnTo>
                  <a:pt x="2195063" y="1160780"/>
                </a:lnTo>
                <a:lnTo>
                  <a:pt x="2185808" y="1162050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31950" y="1732214"/>
            <a:ext cx="1568450" cy="88773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6545" marR="5080" indent="-284480">
              <a:lnSpc>
                <a:spcPts val="3379"/>
              </a:lnSpc>
              <a:spcBef>
                <a:spcPts val="225"/>
              </a:spcBef>
            </a:pPr>
            <a:r>
              <a:rPr sz="2850" b="1" spc="-25" dirty="0">
                <a:solidFill>
                  <a:srgbClr val="583C8F"/>
                </a:solidFill>
                <a:latin typeface="Tahoma"/>
                <a:cs typeface="Tahoma"/>
              </a:rPr>
              <a:t>P</a:t>
            </a:r>
            <a:r>
              <a:rPr sz="2850" b="1" spc="15" dirty="0">
                <a:solidFill>
                  <a:srgbClr val="583C8F"/>
                </a:solidFill>
                <a:latin typeface="Tahoma"/>
                <a:cs typeface="Tahoma"/>
              </a:rPr>
              <a:t>l</a:t>
            </a:r>
            <a:r>
              <a:rPr sz="2850" b="1" spc="-100" dirty="0">
                <a:solidFill>
                  <a:srgbClr val="583C8F"/>
                </a:solidFill>
                <a:latin typeface="Tahoma"/>
                <a:cs typeface="Tahoma"/>
              </a:rPr>
              <a:t>a</a:t>
            </a:r>
            <a:r>
              <a:rPr sz="2850" b="1" spc="-40" dirty="0">
                <a:solidFill>
                  <a:srgbClr val="583C8F"/>
                </a:solidFill>
                <a:latin typeface="Tahoma"/>
                <a:cs typeface="Tahoma"/>
              </a:rPr>
              <a:t>nn</a:t>
            </a:r>
            <a:r>
              <a:rPr sz="2850" b="1" spc="-45" dirty="0">
                <a:solidFill>
                  <a:srgbClr val="583C8F"/>
                </a:solidFill>
                <a:latin typeface="Tahoma"/>
                <a:cs typeface="Tahoma"/>
              </a:rPr>
              <a:t>i</a:t>
            </a:r>
            <a:r>
              <a:rPr sz="2850" b="1" spc="-40" dirty="0">
                <a:solidFill>
                  <a:srgbClr val="583C8F"/>
                </a:solidFill>
                <a:latin typeface="Tahoma"/>
                <a:cs typeface="Tahoma"/>
              </a:rPr>
              <a:t>n</a:t>
            </a:r>
            <a:r>
              <a:rPr sz="2850" b="1" spc="-130" dirty="0">
                <a:solidFill>
                  <a:srgbClr val="583C8F"/>
                </a:solidFill>
                <a:latin typeface="Tahoma"/>
                <a:cs typeface="Tahoma"/>
              </a:rPr>
              <a:t>g  </a:t>
            </a:r>
            <a:r>
              <a:rPr sz="2850" b="1" spc="-50" dirty="0">
                <a:solidFill>
                  <a:srgbClr val="583C8F"/>
                </a:solidFill>
                <a:latin typeface="Tahoma"/>
                <a:cs typeface="Tahoma"/>
              </a:rPr>
              <a:t>Phase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8276" y="3459545"/>
            <a:ext cx="2374900" cy="1162050"/>
          </a:xfrm>
          <a:custGeom>
            <a:avLst/>
            <a:gdLst/>
            <a:ahLst/>
            <a:cxnLst/>
            <a:rect l="l" t="t" r="r" b="b"/>
            <a:pathLst>
              <a:path w="2374900" h="1162050">
                <a:moveTo>
                  <a:pt x="2204273" y="1160780"/>
                </a:moveTo>
                <a:lnTo>
                  <a:pt x="170063" y="1160780"/>
                </a:lnTo>
                <a:lnTo>
                  <a:pt x="151780" y="1158240"/>
                </a:lnTo>
                <a:lnTo>
                  <a:pt x="107993" y="1143000"/>
                </a:lnTo>
                <a:lnTo>
                  <a:pt x="69050" y="1118870"/>
                </a:lnTo>
                <a:lnTo>
                  <a:pt x="37249" y="1084580"/>
                </a:lnTo>
                <a:lnTo>
                  <a:pt x="31915" y="1078230"/>
                </a:lnTo>
                <a:lnTo>
                  <a:pt x="26956" y="1069340"/>
                </a:lnTo>
                <a:lnTo>
                  <a:pt x="22396" y="1061720"/>
                </a:lnTo>
                <a:lnTo>
                  <a:pt x="18235" y="1054100"/>
                </a:lnTo>
                <a:lnTo>
                  <a:pt x="3699" y="1009650"/>
                </a:lnTo>
                <a:lnTo>
                  <a:pt x="0" y="972820"/>
                </a:lnTo>
                <a:lnTo>
                  <a:pt x="0" y="187960"/>
                </a:lnTo>
                <a:lnTo>
                  <a:pt x="5743" y="142240"/>
                </a:lnTo>
                <a:lnTo>
                  <a:pt x="22396" y="99060"/>
                </a:lnTo>
                <a:lnTo>
                  <a:pt x="26956" y="91440"/>
                </a:lnTo>
                <a:lnTo>
                  <a:pt x="31915" y="82550"/>
                </a:lnTo>
                <a:lnTo>
                  <a:pt x="37249" y="76200"/>
                </a:lnTo>
                <a:lnTo>
                  <a:pt x="42934" y="68580"/>
                </a:lnTo>
                <a:lnTo>
                  <a:pt x="48969" y="60960"/>
                </a:lnTo>
                <a:lnTo>
                  <a:pt x="83897" y="31750"/>
                </a:lnTo>
                <a:lnTo>
                  <a:pt x="125087" y="10160"/>
                </a:lnTo>
                <a:lnTo>
                  <a:pt x="170063" y="0"/>
                </a:lnTo>
                <a:lnTo>
                  <a:pt x="2204273" y="0"/>
                </a:lnTo>
                <a:lnTo>
                  <a:pt x="2249250" y="10160"/>
                </a:lnTo>
                <a:lnTo>
                  <a:pt x="2290439" y="31750"/>
                </a:lnTo>
                <a:lnTo>
                  <a:pt x="2303466" y="40640"/>
                </a:lnTo>
                <a:lnTo>
                  <a:pt x="174088" y="40640"/>
                </a:lnTo>
                <a:lnTo>
                  <a:pt x="152731" y="44450"/>
                </a:lnTo>
                <a:lnTo>
                  <a:pt x="132168" y="52070"/>
                </a:lnTo>
                <a:lnTo>
                  <a:pt x="125553" y="54610"/>
                </a:lnTo>
                <a:lnTo>
                  <a:pt x="119106" y="58420"/>
                </a:lnTo>
                <a:lnTo>
                  <a:pt x="112825" y="60960"/>
                </a:lnTo>
                <a:lnTo>
                  <a:pt x="106712" y="64770"/>
                </a:lnTo>
                <a:lnTo>
                  <a:pt x="100795" y="69850"/>
                </a:lnTo>
                <a:lnTo>
                  <a:pt x="95102" y="73660"/>
                </a:lnTo>
                <a:lnTo>
                  <a:pt x="70232" y="100330"/>
                </a:lnTo>
                <a:lnTo>
                  <a:pt x="66060" y="105410"/>
                </a:lnTo>
                <a:lnTo>
                  <a:pt x="49796" y="138430"/>
                </a:lnTo>
                <a:lnTo>
                  <a:pt x="47517" y="144780"/>
                </a:lnTo>
                <a:lnTo>
                  <a:pt x="41065" y="187960"/>
                </a:lnTo>
                <a:lnTo>
                  <a:pt x="41065" y="972820"/>
                </a:lnTo>
                <a:lnTo>
                  <a:pt x="47517" y="1016000"/>
                </a:lnTo>
                <a:lnTo>
                  <a:pt x="49796" y="1022350"/>
                </a:lnTo>
                <a:lnTo>
                  <a:pt x="52414" y="1029970"/>
                </a:lnTo>
                <a:lnTo>
                  <a:pt x="70232" y="1060450"/>
                </a:lnTo>
                <a:lnTo>
                  <a:pt x="74678" y="1066800"/>
                </a:lnTo>
                <a:lnTo>
                  <a:pt x="100795" y="1090930"/>
                </a:lnTo>
                <a:lnTo>
                  <a:pt x="106712" y="1096010"/>
                </a:lnTo>
                <a:lnTo>
                  <a:pt x="112825" y="1099820"/>
                </a:lnTo>
                <a:lnTo>
                  <a:pt x="119105" y="1102360"/>
                </a:lnTo>
                <a:lnTo>
                  <a:pt x="125553" y="1106170"/>
                </a:lnTo>
                <a:lnTo>
                  <a:pt x="145773" y="1113790"/>
                </a:lnTo>
                <a:lnTo>
                  <a:pt x="152731" y="1116330"/>
                </a:lnTo>
                <a:lnTo>
                  <a:pt x="174088" y="1120140"/>
                </a:lnTo>
                <a:lnTo>
                  <a:pt x="2303466" y="1120140"/>
                </a:lnTo>
                <a:lnTo>
                  <a:pt x="2298006" y="1123950"/>
                </a:lnTo>
                <a:lnTo>
                  <a:pt x="2249250" y="1150620"/>
                </a:lnTo>
                <a:lnTo>
                  <a:pt x="2222556" y="1158240"/>
                </a:lnTo>
                <a:lnTo>
                  <a:pt x="2204273" y="1160780"/>
                </a:lnTo>
                <a:close/>
              </a:path>
              <a:path w="2374900" h="1162050">
                <a:moveTo>
                  <a:pt x="2303466" y="1120140"/>
                </a:moveTo>
                <a:lnTo>
                  <a:pt x="2200248" y="1120140"/>
                </a:lnTo>
                <a:lnTo>
                  <a:pt x="2221606" y="1116330"/>
                </a:lnTo>
                <a:lnTo>
                  <a:pt x="2228563" y="1113790"/>
                </a:lnTo>
                <a:lnTo>
                  <a:pt x="2248783" y="1106170"/>
                </a:lnTo>
                <a:lnTo>
                  <a:pt x="2255231" y="1102360"/>
                </a:lnTo>
                <a:lnTo>
                  <a:pt x="2261511" y="1099820"/>
                </a:lnTo>
                <a:lnTo>
                  <a:pt x="2267624" y="1096010"/>
                </a:lnTo>
                <a:lnTo>
                  <a:pt x="2273542" y="1090930"/>
                </a:lnTo>
                <a:lnTo>
                  <a:pt x="2279234" y="1087120"/>
                </a:lnTo>
                <a:lnTo>
                  <a:pt x="2304104" y="1060450"/>
                </a:lnTo>
                <a:lnTo>
                  <a:pt x="2308277" y="1055370"/>
                </a:lnTo>
                <a:lnTo>
                  <a:pt x="2324540" y="1022350"/>
                </a:lnTo>
                <a:lnTo>
                  <a:pt x="2326819" y="1016000"/>
                </a:lnTo>
                <a:lnTo>
                  <a:pt x="2333271" y="972820"/>
                </a:lnTo>
                <a:lnTo>
                  <a:pt x="2333271" y="187960"/>
                </a:lnTo>
                <a:lnTo>
                  <a:pt x="2326819" y="144780"/>
                </a:lnTo>
                <a:lnTo>
                  <a:pt x="2324540" y="138430"/>
                </a:lnTo>
                <a:lnTo>
                  <a:pt x="2321922" y="130810"/>
                </a:lnTo>
                <a:lnTo>
                  <a:pt x="2304104" y="100330"/>
                </a:lnTo>
                <a:lnTo>
                  <a:pt x="2299658" y="93980"/>
                </a:lnTo>
                <a:lnTo>
                  <a:pt x="2273542" y="69850"/>
                </a:lnTo>
                <a:lnTo>
                  <a:pt x="2267624" y="64770"/>
                </a:lnTo>
                <a:lnTo>
                  <a:pt x="2261511" y="60960"/>
                </a:lnTo>
                <a:lnTo>
                  <a:pt x="2255231" y="58420"/>
                </a:lnTo>
                <a:lnTo>
                  <a:pt x="2248783" y="54610"/>
                </a:lnTo>
                <a:lnTo>
                  <a:pt x="2242168" y="52070"/>
                </a:lnTo>
                <a:lnTo>
                  <a:pt x="2221606" y="44450"/>
                </a:lnTo>
                <a:lnTo>
                  <a:pt x="2200248" y="40640"/>
                </a:lnTo>
                <a:lnTo>
                  <a:pt x="2303466" y="40640"/>
                </a:lnTo>
                <a:lnTo>
                  <a:pt x="2331402" y="68580"/>
                </a:lnTo>
                <a:lnTo>
                  <a:pt x="2337087" y="76200"/>
                </a:lnTo>
                <a:lnTo>
                  <a:pt x="2342421" y="82550"/>
                </a:lnTo>
                <a:lnTo>
                  <a:pt x="2347381" y="91440"/>
                </a:lnTo>
                <a:lnTo>
                  <a:pt x="2351941" y="99060"/>
                </a:lnTo>
                <a:lnTo>
                  <a:pt x="2356101" y="106680"/>
                </a:lnTo>
                <a:lnTo>
                  <a:pt x="2370637" y="151130"/>
                </a:lnTo>
                <a:lnTo>
                  <a:pt x="2374337" y="187960"/>
                </a:lnTo>
                <a:lnTo>
                  <a:pt x="2374337" y="972820"/>
                </a:lnTo>
                <a:lnTo>
                  <a:pt x="2368594" y="1018540"/>
                </a:lnTo>
                <a:lnTo>
                  <a:pt x="2351940" y="1061720"/>
                </a:lnTo>
                <a:lnTo>
                  <a:pt x="2347381" y="1069340"/>
                </a:lnTo>
                <a:lnTo>
                  <a:pt x="2342421" y="1078230"/>
                </a:lnTo>
                <a:lnTo>
                  <a:pt x="2337087" y="1084580"/>
                </a:lnTo>
                <a:lnTo>
                  <a:pt x="2331402" y="1092200"/>
                </a:lnTo>
                <a:lnTo>
                  <a:pt x="2325367" y="1099820"/>
                </a:lnTo>
                <a:lnTo>
                  <a:pt x="2318982" y="1106170"/>
                </a:lnTo>
                <a:lnTo>
                  <a:pt x="2312278" y="1112520"/>
                </a:lnTo>
                <a:lnTo>
                  <a:pt x="2305286" y="1118870"/>
                </a:lnTo>
                <a:lnTo>
                  <a:pt x="2303466" y="1120140"/>
                </a:lnTo>
                <a:close/>
              </a:path>
              <a:path w="2374900" h="1162050">
                <a:moveTo>
                  <a:pt x="2185808" y="1162050"/>
                </a:moveTo>
                <a:lnTo>
                  <a:pt x="188528" y="1162050"/>
                </a:lnTo>
                <a:lnTo>
                  <a:pt x="179273" y="1160780"/>
                </a:lnTo>
                <a:lnTo>
                  <a:pt x="2195063" y="1160780"/>
                </a:lnTo>
                <a:lnTo>
                  <a:pt x="2185808" y="1162050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10842" y="3669265"/>
            <a:ext cx="2211705" cy="808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42620" marR="5080" indent="-630555">
              <a:lnSpc>
                <a:spcPct val="100000"/>
              </a:lnSpc>
              <a:spcBef>
                <a:spcPts val="135"/>
              </a:spcBef>
            </a:pPr>
            <a:r>
              <a:rPr sz="2550" b="1" spc="35" dirty="0">
                <a:solidFill>
                  <a:srgbClr val="583C8F"/>
                </a:solidFill>
                <a:latin typeface="Tahoma"/>
                <a:cs typeface="Tahoma"/>
              </a:rPr>
              <a:t>D</a:t>
            </a:r>
            <a:r>
              <a:rPr sz="2550" b="1" spc="-10" dirty="0">
                <a:solidFill>
                  <a:srgbClr val="583C8F"/>
                </a:solidFill>
                <a:latin typeface="Tahoma"/>
                <a:cs typeface="Tahoma"/>
              </a:rPr>
              <a:t>e</a:t>
            </a:r>
            <a:r>
              <a:rPr sz="2550" b="1" spc="15" dirty="0">
                <a:solidFill>
                  <a:srgbClr val="583C8F"/>
                </a:solidFill>
                <a:latin typeface="Tahoma"/>
                <a:cs typeface="Tahoma"/>
              </a:rPr>
              <a:t>v</a:t>
            </a:r>
            <a:r>
              <a:rPr sz="2550" b="1" spc="-10" dirty="0">
                <a:solidFill>
                  <a:srgbClr val="583C8F"/>
                </a:solidFill>
                <a:latin typeface="Tahoma"/>
                <a:cs typeface="Tahoma"/>
              </a:rPr>
              <a:t>e</a:t>
            </a:r>
            <a:r>
              <a:rPr sz="2550" b="1" spc="25" dirty="0">
                <a:solidFill>
                  <a:srgbClr val="583C8F"/>
                </a:solidFill>
                <a:latin typeface="Tahoma"/>
                <a:cs typeface="Tahoma"/>
              </a:rPr>
              <a:t>l</a:t>
            </a:r>
            <a:r>
              <a:rPr sz="2550" b="1" spc="35" dirty="0">
                <a:solidFill>
                  <a:srgbClr val="583C8F"/>
                </a:solidFill>
                <a:latin typeface="Tahoma"/>
                <a:cs typeface="Tahoma"/>
              </a:rPr>
              <a:t>o</a:t>
            </a:r>
            <a:r>
              <a:rPr sz="2550" b="1" spc="55" dirty="0">
                <a:solidFill>
                  <a:srgbClr val="583C8F"/>
                </a:solidFill>
                <a:latin typeface="Tahoma"/>
                <a:cs typeface="Tahoma"/>
              </a:rPr>
              <a:t>p</a:t>
            </a:r>
            <a:r>
              <a:rPr sz="2550" b="1" spc="-30" dirty="0">
                <a:solidFill>
                  <a:srgbClr val="583C8F"/>
                </a:solidFill>
                <a:latin typeface="Tahoma"/>
                <a:cs typeface="Tahoma"/>
              </a:rPr>
              <a:t>m</a:t>
            </a:r>
            <a:r>
              <a:rPr sz="2550" b="1" spc="-10" dirty="0">
                <a:solidFill>
                  <a:srgbClr val="583C8F"/>
                </a:solidFill>
                <a:latin typeface="Tahoma"/>
                <a:cs typeface="Tahoma"/>
              </a:rPr>
              <a:t>en</a:t>
            </a:r>
            <a:r>
              <a:rPr sz="2550" b="1" spc="15" dirty="0">
                <a:solidFill>
                  <a:srgbClr val="583C8F"/>
                </a:solidFill>
                <a:latin typeface="Tahoma"/>
                <a:cs typeface="Tahoma"/>
              </a:rPr>
              <a:t>t  </a:t>
            </a:r>
            <a:r>
              <a:rPr sz="2550" b="1" spc="-20" dirty="0">
                <a:solidFill>
                  <a:srgbClr val="583C8F"/>
                </a:solidFill>
                <a:latin typeface="Tahoma"/>
                <a:cs typeface="Tahoma"/>
              </a:rPr>
              <a:t>Phase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8276" y="5318752"/>
            <a:ext cx="2374900" cy="1162050"/>
          </a:xfrm>
          <a:custGeom>
            <a:avLst/>
            <a:gdLst/>
            <a:ahLst/>
            <a:cxnLst/>
            <a:rect l="l" t="t" r="r" b="b"/>
            <a:pathLst>
              <a:path w="2374900" h="1162050">
                <a:moveTo>
                  <a:pt x="2204273" y="1160780"/>
                </a:moveTo>
                <a:lnTo>
                  <a:pt x="170063" y="1160780"/>
                </a:lnTo>
                <a:lnTo>
                  <a:pt x="151780" y="1158240"/>
                </a:lnTo>
                <a:lnTo>
                  <a:pt x="107993" y="1143000"/>
                </a:lnTo>
                <a:lnTo>
                  <a:pt x="69050" y="1118870"/>
                </a:lnTo>
                <a:lnTo>
                  <a:pt x="37249" y="1084580"/>
                </a:lnTo>
                <a:lnTo>
                  <a:pt x="31915" y="1078230"/>
                </a:lnTo>
                <a:lnTo>
                  <a:pt x="26956" y="1069340"/>
                </a:lnTo>
                <a:lnTo>
                  <a:pt x="22396" y="1061720"/>
                </a:lnTo>
                <a:lnTo>
                  <a:pt x="18235" y="1054100"/>
                </a:lnTo>
                <a:lnTo>
                  <a:pt x="3699" y="1009650"/>
                </a:lnTo>
                <a:lnTo>
                  <a:pt x="0" y="972820"/>
                </a:lnTo>
                <a:lnTo>
                  <a:pt x="0" y="187960"/>
                </a:lnTo>
                <a:lnTo>
                  <a:pt x="5743" y="142240"/>
                </a:lnTo>
                <a:lnTo>
                  <a:pt x="22396" y="99060"/>
                </a:lnTo>
                <a:lnTo>
                  <a:pt x="26956" y="91440"/>
                </a:lnTo>
                <a:lnTo>
                  <a:pt x="31915" y="82550"/>
                </a:lnTo>
                <a:lnTo>
                  <a:pt x="37249" y="76200"/>
                </a:lnTo>
                <a:lnTo>
                  <a:pt x="42934" y="68580"/>
                </a:lnTo>
                <a:lnTo>
                  <a:pt x="48969" y="60960"/>
                </a:lnTo>
                <a:lnTo>
                  <a:pt x="83897" y="31750"/>
                </a:lnTo>
                <a:lnTo>
                  <a:pt x="125087" y="10160"/>
                </a:lnTo>
                <a:lnTo>
                  <a:pt x="170063" y="0"/>
                </a:lnTo>
                <a:lnTo>
                  <a:pt x="2204273" y="0"/>
                </a:lnTo>
                <a:lnTo>
                  <a:pt x="2249250" y="10160"/>
                </a:lnTo>
                <a:lnTo>
                  <a:pt x="2290439" y="31750"/>
                </a:lnTo>
                <a:lnTo>
                  <a:pt x="2303466" y="40640"/>
                </a:lnTo>
                <a:lnTo>
                  <a:pt x="174088" y="40640"/>
                </a:lnTo>
                <a:lnTo>
                  <a:pt x="152731" y="44450"/>
                </a:lnTo>
                <a:lnTo>
                  <a:pt x="132168" y="52070"/>
                </a:lnTo>
                <a:lnTo>
                  <a:pt x="125553" y="54610"/>
                </a:lnTo>
                <a:lnTo>
                  <a:pt x="119106" y="58420"/>
                </a:lnTo>
                <a:lnTo>
                  <a:pt x="112825" y="60960"/>
                </a:lnTo>
                <a:lnTo>
                  <a:pt x="106712" y="64770"/>
                </a:lnTo>
                <a:lnTo>
                  <a:pt x="100795" y="69850"/>
                </a:lnTo>
                <a:lnTo>
                  <a:pt x="95102" y="73660"/>
                </a:lnTo>
                <a:lnTo>
                  <a:pt x="70232" y="100330"/>
                </a:lnTo>
                <a:lnTo>
                  <a:pt x="66060" y="105410"/>
                </a:lnTo>
                <a:lnTo>
                  <a:pt x="49796" y="138430"/>
                </a:lnTo>
                <a:lnTo>
                  <a:pt x="47517" y="144780"/>
                </a:lnTo>
                <a:lnTo>
                  <a:pt x="41065" y="187960"/>
                </a:lnTo>
                <a:lnTo>
                  <a:pt x="41065" y="972820"/>
                </a:lnTo>
                <a:lnTo>
                  <a:pt x="47517" y="1016000"/>
                </a:lnTo>
                <a:lnTo>
                  <a:pt x="49796" y="1022350"/>
                </a:lnTo>
                <a:lnTo>
                  <a:pt x="52414" y="1029970"/>
                </a:lnTo>
                <a:lnTo>
                  <a:pt x="70232" y="1060450"/>
                </a:lnTo>
                <a:lnTo>
                  <a:pt x="74678" y="1066800"/>
                </a:lnTo>
                <a:lnTo>
                  <a:pt x="100795" y="1090930"/>
                </a:lnTo>
                <a:lnTo>
                  <a:pt x="106712" y="1096010"/>
                </a:lnTo>
                <a:lnTo>
                  <a:pt x="112825" y="1099820"/>
                </a:lnTo>
                <a:lnTo>
                  <a:pt x="119105" y="1102360"/>
                </a:lnTo>
                <a:lnTo>
                  <a:pt x="125553" y="1106170"/>
                </a:lnTo>
                <a:lnTo>
                  <a:pt x="145773" y="1113790"/>
                </a:lnTo>
                <a:lnTo>
                  <a:pt x="152731" y="1116330"/>
                </a:lnTo>
                <a:lnTo>
                  <a:pt x="174088" y="1120140"/>
                </a:lnTo>
                <a:lnTo>
                  <a:pt x="2303466" y="1120140"/>
                </a:lnTo>
                <a:lnTo>
                  <a:pt x="2298006" y="1123950"/>
                </a:lnTo>
                <a:lnTo>
                  <a:pt x="2249250" y="1150620"/>
                </a:lnTo>
                <a:lnTo>
                  <a:pt x="2222556" y="1158240"/>
                </a:lnTo>
                <a:lnTo>
                  <a:pt x="2204273" y="1160780"/>
                </a:lnTo>
                <a:close/>
              </a:path>
              <a:path w="2374900" h="1162050">
                <a:moveTo>
                  <a:pt x="2303466" y="1120140"/>
                </a:moveTo>
                <a:lnTo>
                  <a:pt x="2200248" y="1120140"/>
                </a:lnTo>
                <a:lnTo>
                  <a:pt x="2221606" y="1116330"/>
                </a:lnTo>
                <a:lnTo>
                  <a:pt x="2228563" y="1113790"/>
                </a:lnTo>
                <a:lnTo>
                  <a:pt x="2248783" y="1106170"/>
                </a:lnTo>
                <a:lnTo>
                  <a:pt x="2255231" y="1102360"/>
                </a:lnTo>
                <a:lnTo>
                  <a:pt x="2261511" y="1099820"/>
                </a:lnTo>
                <a:lnTo>
                  <a:pt x="2267624" y="1096010"/>
                </a:lnTo>
                <a:lnTo>
                  <a:pt x="2273542" y="1090930"/>
                </a:lnTo>
                <a:lnTo>
                  <a:pt x="2279234" y="1087120"/>
                </a:lnTo>
                <a:lnTo>
                  <a:pt x="2304104" y="1060450"/>
                </a:lnTo>
                <a:lnTo>
                  <a:pt x="2308277" y="1055370"/>
                </a:lnTo>
                <a:lnTo>
                  <a:pt x="2324540" y="1022350"/>
                </a:lnTo>
                <a:lnTo>
                  <a:pt x="2326819" y="1016000"/>
                </a:lnTo>
                <a:lnTo>
                  <a:pt x="2333271" y="972820"/>
                </a:lnTo>
                <a:lnTo>
                  <a:pt x="2333271" y="187960"/>
                </a:lnTo>
                <a:lnTo>
                  <a:pt x="2326819" y="144780"/>
                </a:lnTo>
                <a:lnTo>
                  <a:pt x="2324540" y="138430"/>
                </a:lnTo>
                <a:lnTo>
                  <a:pt x="2321922" y="130810"/>
                </a:lnTo>
                <a:lnTo>
                  <a:pt x="2304104" y="100330"/>
                </a:lnTo>
                <a:lnTo>
                  <a:pt x="2299658" y="93980"/>
                </a:lnTo>
                <a:lnTo>
                  <a:pt x="2273542" y="69850"/>
                </a:lnTo>
                <a:lnTo>
                  <a:pt x="2267624" y="64770"/>
                </a:lnTo>
                <a:lnTo>
                  <a:pt x="2261511" y="60960"/>
                </a:lnTo>
                <a:lnTo>
                  <a:pt x="2255231" y="58420"/>
                </a:lnTo>
                <a:lnTo>
                  <a:pt x="2248783" y="54610"/>
                </a:lnTo>
                <a:lnTo>
                  <a:pt x="2242168" y="52070"/>
                </a:lnTo>
                <a:lnTo>
                  <a:pt x="2221606" y="44450"/>
                </a:lnTo>
                <a:lnTo>
                  <a:pt x="2200248" y="40640"/>
                </a:lnTo>
                <a:lnTo>
                  <a:pt x="2303466" y="40640"/>
                </a:lnTo>
                <a:lnTo>
                  <a:pt x="2331402" y="68580"/>
                </a:lnTo>
                <a:lnTo>
                  <a:pt x="2337087" y="76200"/>
                </a:lnTo>
                <a:lnTo>
                  <a:pt x="2342421" y="82550"/>
                </a:lnTo>
                <a:lnTo>
                  <a:pt x="2347381" y="91440"/>
                </a:lnTo>
                <a:lnTo>
                  <a:pt x="2351941" y="99060"/>
                </a:lnTo>
                <a:lnTo>
                  <a:pt x="2356101" y="106680"/>
                </a:lnTo>
                <a:lnTo>
                  <a:pt x="2370637" y="151130"/>
                </a:lnTo>
                <a:lnTo>
                  <a:pt x="2374337" y="187960"/>
                </a:lnTo>
                <a:lnTo>
                  <a:pt x="2374337" y="972820"/>
                </a:lnTo>
                <a:lnTo>
                  <a:pt x="2368594" y="1018540"/>
                </a:lnTo>
                <a:lnTo>
                  <a:pt x="2351940" y="1061720"/>
                </a:lnTo>
                <a:lnTo>
                  <a:pt x="2347381" y="1069340"/>
                </a:lnTo>
                <a:lnTo>
                  <a:pt x="2342421" y="1078230"/>
                </a:lnTo>
                <a:lnTo>
                  <a:pt x="2337087" y="1084580"/>
                </a:lnTo>
                <a:lnTo>
                  <a:pt x="2331402" y="1092200"/>
                </a:lnTo>
                <a:lnTo>
                  <a:pt x="2325367" y="1099820"/>
                </a:lnTo>
                <a:lnTo>
                  <a:pt x="2318982" y="1106170"/>
                </a:lnTo>
                <a:lnTo>
                  <a:pt x="2312278" y="1112520"/>
                </a:lnTo>
                <a:lnTo>
                  <a:pt x="2305286" y="1118870"/>
                </a:lnTo>
                <a:lnTo>
                  <a:pt x="2303466" y="1120140"/>
                </a:lnTo>
                <a:close/>
              </a:path>
              <a:path w="2374900" h="1162050">
                <a:moveTo>
                  <a:pt x="2185808" y="1162050"/>
                </a:moveTo>
                <a:lnTo>
                  <a:pt x="188528" y="1162050"/>
                </a:lnTo>
                <a:lnTo>
                  <a:pt x="179273" y="1160780"/>
                </a:lnTo>
                <a:lnTo>
                  <a:pt x="2195063" y="1160780"/>
                </a:lnTo>
                <a:lnTo>
                  <a:pt x="2185808" y="1162050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87289" y="5457052"/>
            <a:ext cx="1857375" cy="84010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 indent="229235">
              <a:lnSpc>
                <a:spcPts val="3000"/>
              </a:lnSpc>
              <a:spcBef>
                <a:spcPts val="540"/>
              </a:spcBef>
            </a:pPr>
            <a:r>
              <a:rPr sz="2850" b="1" spc="-25" dirty="0">
                <a:solidFill>
                  <a:srgbClr val="583C8F"/>
                </a:solidFill>
                <a:latin typeface="Tahoma"/>
                <a:cs typeface="Tahoma"/>
              </a:rPr>
              <a:t>Quality </a:t>
            </a:r>
            <a:r>
              <a:rPr sz="2850" b="1" spc="-20" dirty="0">
                <a:solidFill>
                  <a:srgbClr val="583C8F"/>
                </a:solidFill>
                <a:latin typeface="Tahoma"/>
                <a:cs typeface="Tahoma"/>
              </a:rPr>
              <a:t> </a:t>
            </a:r>
            <a:r>
              <a:rPr sz="2850" b="1" spc="20" dirty="0">
                <a:solidFill>
                  <a:srgbClr val="583C8F"/>
                </a:solidFill>
                <a:latin typeface="Tahoma"/>
                <a:cs typeface="Tahoma"/>
              </a:rPr>
              <a:t>A</a:t>
            </a:r>
            <a:r>
              <a:rPr sz="2850" b="1" spc="-60" dirty="0">
                <a:solidFill>
                  <a:srgbClr val="583C8F"/>
                </a:solidFill>
                <a:latin typeface="Tahoma"/>
                <a:cs typeface="Tahoma"/>
              </a:rPr>
              <a:t>ssu</a:t>
            </a:r>
            <a:r>
              <a:rPr sz="2850" b="1" spc="-40" dirty="0">
                <a:solidFill>
                  <a:srgbClr val="583C8F"/>
                </a:solidFill>
                <a:latin typeface="Tahoma"/>
                <a:cs typeface="Tahoma"/>
              </a:rPr>
              <a:t>r</a:t>
            </a:r>
            <a:r>
              <a:rPr sz="2850" b="1" spc="-100" dirty="0">
                <a:solidFill>
                  <a:srgbClr val="583C8F"/>
                </a:solidFill>
                <a:latin typeface="Tahoma"/>
                <a:cs typeface="Tahoma"/>
              </a:rPr>
              <a:t>a</a:t>
            </a:r>
            <a:r>
              <a:rPr sz="2850" b="1" spc="-40" dirty="0">
                <a:solidFill>
                  <a:srgbClr val="583C8F"/>
                </a:solidFill>
                <a:latin typeface="Tahoma"/>
                <a:cs typeface="Tahoma"/>
              </a:rPr>
              <a:t>n</a:t>
            </a:r>
            <a:r>
              <a:rPr sz="2850" b="1" spc="70" dirty="0">
                <a:solidFill>
                  <a:srgbClr val="583C8F"/>
                </a:solidFill>
                <a:latin typeface="Tahoma"/>
                <a:cs typeface="Tahoma"/>
              </a:rPr>
              <a:t>c</a:t>
            </a:r>
            <a:r>
              <a:rPr sz="2850" b="1" spc="-30" dirty="0">
                <a:solidFill>
                  <a:srgbClr val="583C8F"/>
                </a:solidFill>
                <a:latin typeface="Tahoma"/>
                <a:cs typeface="Tahoma"/>
              </a:rPr>
              <a:t>e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38276" y="7120810"/>
            <a:ext cx="2374900" cy="1162050"/>
          </a:xfrm>
          <a:custGeom>
            <a:avLst/>
            <a:gdLst/>
            <a:ahLst/>
            <a:cxnLst/>
            <a:rect l="l" t="t" r="r" b="b"/>
            <a:pathLst>
              <a:path w="2374900" h="1162050">
                <a:moveTo>
                  <a:pt x="2204273" y="1160780"/>
                </a:moveTo>
                <a:lnTo>
                  <a:pt x="170063" y="1160780"/>
                </a:lnTo>
                <a:lnTo>
                  <a:pt x="151780" y="1158240"/>
                </a:lnTo>
                <a:lnTo>
                  <a:pt x="107993" y="1143000"/>
                </a:lnTo>
                <a:lnTo>
                  <a:pt x="69050" y="1118870"/>
                </a:lnTo>
                <a:lnTo>
                  <a:pt x="37249" y="1084580"/>
                </a:lnTo>
                <a:lnTo>
                  <a:pt x="31915" y="1078230"/>
                </a:lnTo>
                <a:lnTo>
                  <a:pt x="26956" y="1069340"/>
                </a:lnTo>
                <a:lnTo>
                  <a:pt x="22396" y="1061720"/>
                </a:lnTo>
                <a:lnTo>
                  <a:pt x="18235" y="1054100"/>
                </a:lnTo>
                <a:lnTo>
                  <a:pt x="3699" y="1009650"/>
                </a:lnTo>
                <a:lnTo>
                  <a:pt x="0" y="972820"/>
                </a:lnTo>
                <a:lnTo>
                  <a:pt x="0" y="187960"/>
                </a:lnTo>
                <a:lnTo>
                  <a:pt x="5743" y="142240"/>
                </a:lnTo>
                <a:lnTo>
                  <a:pt x="22396" y="99060"/>
                </a:lnTo>
                <a:lnTo>
                  <a:pt x="26956" y="91440"/>
                </a:lnTo>
                <a:lnTo>
                  <a:pt x="31915" y="82550"/>
                </a:lnTo>
                <a:lnTo>
                  <a:pt x="37249" y="76200"/>
                </a:lnTo>
                <a:lnTo>
                  <a:pt x="42934" y="68580"/>
                </a:lnTo>
                <a:lnTo>
                  <a:pt x="48969" y="60960"/>
                </a:lnTo>
                <a:lnTo>
                  <a:pt x="83897" y="31750"/>
                </a:lnTo>
                <a:lnTo>
                  <a:pt x="125087" y="10160"/>
                </a:lnTo>
                <a:lnTo>
                  <a:pt x="170063" y="0"/>
                </a:lnTo>
                <a:lnTo>
                  <a:pt x="2204273" y="0"/>
                </a:lnTo>
                <a:lnTo>
                  <a:pt x="2249250" y="10160"/>
                </a:lnTo>
                <a:lnTo>
                  <a:pt x="2290439" y="31750"/>
                </a:lnTo>
                <a:lnTo>
                  <a:pt x="2303466" y="40640"/>
                </a:lnTo>
                <a:lnTo>
                  <a:pt x="174088" y="40640"/>
                </a:lnTo>
                <a:lnTo>
                  <a:pt x="152731" y="44450"/>
                </a:lnTo>
                <a:lnTo>
                  <a:pt x="132168" y="52070"/>
                </a:lnTo>
                <a:lnTo>
                  <a:pt x="125553" y="54610"/>
                </a:lnTo>
                <a:lnTo>
                  <a:pt x="119106" y="58420"/>
                </a:lnTo>
                <a:lnTo>
                  <a:pt x="112825" y="60960"/>
                </a:lnTo>
                <a:lnTo>
                  <a:pt x="106712" y="64770"/>
                </a:lnTo>
                <a:lnTo>
                  <a:pt x="100795" y="69850"/>
                </a:lnTo>
                <a:lnTo>
                  <a:pt x="95102" y="73660"/>
                </a:lnTo>
                <a:lnTo>
                  <a:pt x="70232" y="100330"/>
                </a:lnTo>
                <a:lnTo>
                  <a:pt x="66060" y="105410"/>
                </a:lnTo>
                <a:lnTo>
                  <a:pt x="49796" y="138430"/>
                </a:lnTo>
                <a:lnTo>
                  <a:pt x="47517" y="144780"/>
                </a:lnTo>
                <a:lnTo>
                  <a:pt x="41065" y="187960"/>
                </a:lnTo>
                <a:lnTo>
                  <a:pt x="41065" y="972820"/>
                </a:lnTo>
                <a:lnTo>
                  <a:pt x="47517" y="1016000"/>
                </a:lnTo>
                <a:lnTo>
                  <a:pt x="49796" y="1022350"/>
                </a:lnTo>
                <a:lnTo>
                  <a:pt x="52414" y="1029970"/>
                </a:lnTo>
                <a:lnTo>
                  <a:pt x="70232" y="1060450"/>
                </a:lnTo>
                <a:lnTo>
                  <a:pt x="74678" y="1066800"/>
                </a:lnTo>
                <a:lnTo>
                  <a:pt x="100795" y="1090930"/>
                </a:lnTo>
                <a:lnTo>
                  <a:pt x="106712" y="1096010"/>
                </a:lnTo>
                <a:lnTo>
                  <a:pt x="112825" y="1099820"/>
                </a:lnTo>
                <a:lnTo>
                  <a:pt x="119105" y="1102360"/>
                </a:lnTo>
                <a:lnTo>
                  <a:pt x="125553" y="1106170"/>
                </a:lnTo>
                <a:lnTo>
                  <a:pt x="145773" y="1113790"/>
                </a:lnTo>
                <a:lnTo>
                  <a:pt x="152731" y="1116330"/>
                </a:lnTo>
                <a:lnTo>
                  <a:pt x="174088" y="1120140"/>
                </a:lnTo>
                <a:lnTo>
                  <a:pt x="2303466" y="1120140"/>
                </a:lnTo>
                <a:lnTo>
                  <a:pt x="2298006" y="1123950"/>
                </a:lnTo>
                <a:lnTo>
                  <a:pt x="2249250" y="1150620"/>
                </a:lnTo>
                <a:lnTo>
                  <a:pt x="2222556" y="1158240"/>
                </a:lnTo>
                <a:lnTo>
                  <a:pt x="2204273" y="1160780"/>
                </a:lnTo>
                <a:close/>
              </a:path>
              <a:path w="2374900" h="1162050">
                <a:moveTo>
                  <a:pt x="2303466" y="1120140"/>
                </a:moveTo>
                <a:lnTo>
                  <a:pt x="2200248" y="1120140"/>
                </a:lnTo>
                <a:lnTo>
                  <a:pt x="2221606" y="1116330"/>
                </a:lnTo>
                <a:lnTo>
                  <a:pt x="2228563" y="1113790"/>
                </a:lnTo>
                <a:lnTo>
                  <a:pt x="2248783" y="1106170"/>
                </a:lnTo>
                <a:lnTo>
                  <a:pt x="2255231" y="1102360"/>
                </a:lnTo>
                <a:lnTo>
                  <a:pt x="2261511" y="1099820"/>
                </a:lnTo>
                <a:lnTo>
                  <a:pt x="2267624" y="1096010"/>
                </a:lnTo>
                <a:lnTo>
                  <a:pt x="2273542" y="1090930"/>
                </a:lnTo>
                <a:lnTo>
                  <a:pt x="2279234" y="1087120"/>
                </a:lnTo>
                <a:lnTo>
                  <a:pt x="2304104" y="1060450"/>
                </a:lnTo>
                <a:lnTo>
                  <a:pt x="2308277" y="1055370"/>
                </a:lnTo>
                <a:lnTo>
                  <a:pt x="2324540" y="1022350"/>
                </a:lnTo>
                <a:lnTo>
                  <a:pt x="2326819" y="1016000"/>
                </a:lnTo>
                <a:lnTo>
                  <a:pt x="2333271" y="972820"/>
                </a:lnTo>
                <a:lnTo>
                  <a:pt x="2333271" y="187960"/>
                </a:lnTo>
                <a:lnTo>
                  <a:pt x="2326819" y="144780"/>
                </a:lnTo>
                <a:lnTo>
                  <a:pt x="2324540" y="138430"/>
                </a:lnTo>
                <a:lnTo>
                  <a:pt x="2321922" y="130810"/>
                </a:lnTo>
                <a:lnTo>
                  <a:pt x="2304104" y="100330"/>
                </a:lnTo>
                <a:lnTo>
                  <a:pt x="2299658" y="93980"/>
                </a:lnTo>
                <a:lnTo>
                  <a:pt x="2273542" y="69850"/>
                </a:lnTo>
                <a:lnTo>
                  <a:pt x="2267624" y="64770"/>
                </a:lnTo>
                <a:lnTo>
                  <a:pt x="2261511" y="60960"/>
                </a:lnTo>
                <a:lnTo>
                  <a:pt x="2255231" y="58420"/>
                </a:lnTo>
                <a:lnTo>
                  <a:pt x="2248783" y="54610"/>
                </a:lnTo>
                <a:lnTo>
                  <a:pt x="2242168" y="52070"/>
                </a:lnTo>
                <a:lnTo>
                  <a:pt x="2221606" y="44450"/>
                </a:lnTo>
                <a:lnTo>
                  <a:pt x="2200248" y="40640"/>
                </a:lnTo>
                <a:lnTo>
                  <a:pt x="2303466" y="40640"/>
                </a:lnTo>
                <a:lnTo>
                  <a:pt x="2331402" y="68580"/>
                </a:lnTo>
                <a:lnTo>
                  <a:pt x="2337087" y="76200"/>
                </a:lnTo>
                <a:lnTo>
                  <a:pt x="2342421" y="82550"/>
                </a:lnTo>
                <a:lnTo>
                  <a:pt x="2347381" y="91440"/>
                </a:lnTo>
                <a:lnTo>
                  <a:pt x="2351941" y="99060"/>
                </a:lnTo>
                <a:lnTo>
                  <a:pt x="2356101" y="106680"/>
                </a:lnTo>
                <a:lnTo>
                  <a:pt x="2370637" y="151130"/>
                </a:lnTo>
                <a:lnTo>
                  <a:pt x="2374337" y="187960"/>
                </a:lnTo>
                <a:lnTo>
                  <a:pt x="2374337" y="972820"/>
                </a:lnTo>
                <a:lnTo>
                  <a:pt x="2368594" y="1018540"/>
                </a:lnTo>
                <a:lnTo>
                  <a:pt x="2351940" y="1061720"/>
                </a:lnTo>
                <a:lnTo>
                  <a:pt x="2347381" y="1069340"/>
                </a:lnTo>
                <a:lnTo>
                  <a:pt x="2342421" y="1078230"/>
                </a:lnTo>
                <a:lnTo>
                  <a:pt x="2337087" y="1084580"/>
                </a:lnTo>
                <a:lnTo>
                  <a:pt x="2331402" y="1092200"/>
                </a:lnTo>
                <a:lnTo>
                  <a:pt x="2325367" y="1099820"/>
                </a:lnTo>
                <a:lnTo>
                  <a:pt x="2318982" y="1106170"/>
                </a:lnTo>
                <a:lnTo>
                  <a:pt x="2312278" y="1112520"/>
                </a:lnTo>
                <a:lnTo>
                  <a:pt x="2305286" y="1118870"/>
                </a:lnTo>
                <a:lnTo>
                  <a:pt x="2303466" y="1120140"/>
                </a:lnTo>
                <a:close/>
              </a:path>
              <a:path w="2374900" h="1162050">
                <a:moveTo>
                  <a:pt x="2185808" y="1162050"/>
                </a:moveTo>
                <a:lnTo>
                  <a:pt x="188528" y="1162050"/>
                </a:lnTo>
                <a:lnTo>
                  <a:pt x="179273" y="1160780"/>
                </a:lnTo>
                <a:lnTo>
                  <a:pt x="2195063" y="1160780"/>
                </a:lnTo>
                <a:lnTo>
                  <a:pt x="2185808" y="1162050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5208" y="7336642"/>
            <a:ext cx="2004060" cy="80327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561975" marR="5080" indent="-549910">
              <a:lnSpc>
                <a:spcPts val="3040"/>
              </a:lnSpc>
              <a:spcBef>
                <a:spcPts val="229"/>
              </a:spcBef>
            </a:pPr>
            <a:r>
              <a:rPr sz="2550" b="1" spc="20" dirty="0">
                <a:solidFill>
                  <a:srgbClr val="583C8F"/>
                </a:solidFill>
                <a:latin typeface="Tahoma"/>
                <a:cs typeface="Tahoma"/>
              </a:rPr>
              <a:t>D</a:t>
            </a:r>
            <a:r>
              <a:rPr sz="2550" b="1" spc="-20" dirty="0">
                <a:solidFill>
                  <a:srgbClr val="583C8F"/>
                </a:solidFill>
                <a:latin typeface="Tahoma"/>
                <a:cs typeface="Tahoma"/>
              </a:rPr>
              <a:t>e</a:t>
            </a:r>
            <a:r>
              <a:rPr sz="2550" b="1" spc="40" dirty="0">
                <a:solidFill>
                  <a:srgbClr val="583C8F"/>
                </a:solidFill>
                <a:latin typeface="Tahoma"/>
                <a:cs typeface="Tahoma"/>
              </a:rPr>
              <a:t>p</a:t>
            </a:r>
            <a:r>
              <a:rPr sz="2550" b="1" spc="15" dirty="0">
                <a:solidFill>
                  <a:srgbClr val="583C8F"/>
                </a:solidFill>
                <a:latin typeface="Tahoma"/>
                <a:cs typeface="Tahoma"/>
              </a:rPr>
              <a:t>l</a:t>
            </a:r>
            <a:r>
              <a:rPr sz="2550" b="1" spc="25" dirty="0">
                <a:solidFill>
                  <a:srgbClr val="583C8F"/>
                </a:solidFill>
                <a:latin typeface="Tahoma"/>
                <a:cs typeface="Tahoma"/>
              </a:rPr>
              <a:t>o</a:t>
            </a:r>
            <a:r>
              <a:rPr sz="2550" b="1" spc="5" dirty="0">
                <a:solidFill>
                  <a:srgbClr val="583C8F"/>
                </a:solidFill>
                <a:latin typeface="Tahoma"/>
                <a:cs typeface="Tahoma"/>
              </a:rPr>
              <a:t>y</a:t>
            </a:r>
            <a:r>
              <a:rPr sz="2550" b="1" spc="-50" dirty="0">
                <a:solidFill>
                  <a:srgbClr val="583C8F"/>
                </a:solidFill>
                <a:latin typeface="Tahoma"/>
                <a:cs typeface="Tahoma"/>
              </a:rPr>
              <a:t>m</a:t>
            </a:r>
            <a:r>
              <a:rPr sz="2550" b="1" spc="-20" dirty="0">
                <a:solidFill>
                  <a:srgbClr val="583C8F"/>
                </a:solidFill>
                <a:latin typeface="Tahoma"/>
                <a:cs typeface="Tahoma"/>
              </a:rPr>
              <a:t>en</a:t>
            </a:r>
            <a:r>
              <a:rPr sz="2550" b="1" spc="10" dirty="0">
                <a:solidFill>
                  <a:srgbClr val="583C8F"/>
                </a:solidFill>
                <a:latin typeface="Tahoma"/>
                <a:cs typeface="Tahoma"/>
              </a:rPr>
              <a:t>t  </a:t>
            </a:r>
            <a:r>
              <a:rPr sz="2550" b="1" spc="-35" dirty="0">
                <a:solidFill>
                  <a:srgbClr val="583C8F"/>
                </a:solidFill>
                <a:latin typeface="Tahoma"/>
                <a:cs typeface="Tahoma"/>
              </a:rPr>
              <a:t>Phase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8276" y="8676829"/>
            <a:ext cx="2374900" cy="1162050"/>
          </a:xfrm>
          <a:custGeom>
            <a:avLst/>
            <a:gdLst/>
            <a:ahLst/>
            <a:cxnLst/>
            <a:rect l="l" t="t" r="r" b="b"/>
            <a:pathLst>
              <a:path w="2374900" h="1162050">
                <a:moveTo>
                  <a:pt x="2204273" y="1160780"/>
                </a:moveTo>
                <a:lnTo>
                  <a:pt x="170063" y="1160780"/>
                </a:lnTo>
                <a:lnTo>
                  <a:pt x="151780" y="1158240"/>
                </a:lnTo>
                <a:lnTo>
                  <a:pt x="107993" y="1143000"/>
                </a:lnTo>
                <a:lnTo>
                  <a:pt x="69050" y="1118870"/>
                </a:lnTo>
                <a:lnTo>
                  <a:pt x="37249" y="1084580"/>
                </a:lnTo>
                <a:lnTo>
                  <a:pt x="31915" y="1078230"/>
                </a:lnTo>
                <a:lnTo>
                  <a:pt x="26956" y="1069340"/>
                </a:lnTo>
                <a:lnTo>
                  <a:pt x="22396" y="1061720"/>
                </a:lnTo>
                <a:lnTo>
                  <a:pt x="18235" y="1054100"/>
                </a:lnTo>
                <a:lnTo>
                  <a:pt x="3699" y="1009650"/>
                </a:lnTo>
                <a:lnTo>
                  <a:pt x="0" y="972820"/>
                </a:lnTo>
                <a:lnTo>
                  <a:pt x="0" y="187960"/>
                </a:lnTo>
                <a:lnTo>
                  <a:pt x="5743" y="142240"/>
                </a:lnTo>
                <a:lnTo>
                  <a:pt x="22396" y="99060"/>
                </a:lnTo>
                <a:lnTo>
                  <a:pt x="26956" y="91440"/>
                </a:lnTo>
                <a:lnTo>
                  <a:pt x="31915" y="82550"/>
                </a:lnTo>
                <a:lnTo>
                  <a:pt x="37249" y="76200"/>
                </a:lnTo>
                <a:lnTo>
                  <a:pt x="42934" y="68580"/>
                </a:lnTo>
                <a:lnTo>
                  <a:pt x="48969" y="60960"/>
                </a:lnTo>
                <a:lnTo>
                  <a:pt x="83897" y="31750"/>
                </a:lnTo>
                <a:lnTo>
                  <a:pt x="125087" y="10160"/>
                </a:lnTo>
                <a:lnTo>
                  <a:pt x="170063" y="0"/>
                </a:lnTo>
                <a:lnTo>
                  <a:pt x="2204273" y="0"/>
                </a:lnTo>
                <a:lnTo>
                  <a:pt x="2249250" y="10160"/>
                </a:lnTo>
                <a:lnTo>
                  <a:pt x="2290439" y="31750"/>
                </a:lnTo>
                <a:lnTo>
                  <a:pt x="2303466" y="40640"/>
                </a:lnTo>
                <a:lnTo>
                  <a:pt x="174088" y="40640"/>
                </a:lnTo>
                <a:lnTo>
                  <a:pt x="152731" y="44450"/>
                </a:lnTo>
                <a:lnTo>
                  <a:pt x="132168" y="52070"/>
                </a:lnTo>
                <a:lnTo>
                  <a:pt x="125553" y="54610"/>
                </a:lnTo>
                <a:lnTo>
                  <a:pt x="119106" y="58420"/>
                </a:lnTo>
                <a:lnTo>
                  <a:pt x="112825" y="60960"/>
                </a:lnTo>
                <a:lnTo>
                  <a:pt x="106712" y="64770"/>
                </a:lnTo>
                <a:lnTo>
                  <a:pt x="100795" y="69850"/>
                </a:lnTo>
                <a:lnTo>
                  <a:pt x="95102" y="73660"/>
                </a:lnTo>
                <a:lnTo>
                  <a:pt x="70232" y="100330"/>
                </a:lnTo>
                <a:lnTo>
                  <a:pt x="66060" y="105410"/>
                </a:lnTo>
                <a:lnTo>
                  <a:pt x="49796" y="138430"/>
                </a:lnTo>
                <a:lnTo>
                  <a:pt x="47517" y="144780"/>
                </a:lnTo>
                <a:lnTo>
                  <a:pt x="41065" y="187960"/>
                </a:lnTo>
                <a:lnTo>
                  <a:pt x="41065" y="972820"/>
                </a:lnTo>
                <a:lnTo>
                  <a:pt x="47517" y="1016000"/>
                </a:lnTo>
                <a:lnTo>
                  <a:pt x="49796" y="1022350"/>
                </a:lnTo>
                <a:lnTo>
                  <a:pt x="52414" y="1029970"/>
                </a:lnTo>
                <a:lnTo>
                  <a:pt x="70232" y="1060450"/>
                </a:lnTo>
                <a:lnTo>
                  <a:pt x="74678" y="1066800"/>
                </a:lnTo>
                <a:lnTo>
                  <a:pt x="100795" y="1090930"/>
                </a:lnTo>
                <a:lnTo>
                  <a:pt x="106712" y="1096010"/>
                </a:lnTo>
                <a:lnTo>
                  <a:pt x="112825" y="1099820"/>
                </a:lnTo>
                <a:lnTo>
                  <a:pt x="119105" y="1102360"/>
                </a:lnTo>
                <a:lnTo>
                  <a:pt x="125553" y="1106170"/>
                </a:lnTo>
                <a:lnTo>
                  <a:pt x="145773" y="1113790"/>
                </a:lnTo>
                <a:lnTo>
                  <a:pt x="152731" y="1116330"/>
                </a:lnTo>
                <a:lnTo>
                  <a:pt x="174088" y="1120140"/>
                </a:lnTo>
                <a:lnTo>
                  <a:pt x="2303466" y="1120140"/>
                </a:lnTo>
                <a:lnTo>
                  <a:pt x="2298006" y="1123950"/>
                </a:lnTo>
                <a:lnTo>
                  <a:pt x="2249250" y="1150620"/>
                </a:lnTo>
                <a:lnTo>
                  <a:pt x="2222556" y="1158240"/>
                </a:lnTo>
                <a:lnTo>
                  <a:pt x="2204273" y="1160780"/>
                </a:lnTo>
                <a:close/>
              </a:path>
              <a:path w="2374900" h="1162050">
                <a:moveTo>
                  <a:pt x="2303466" y="1120140"/>
                </a:moveTo>
                <a:lnTo>
                  <a:pt x="2200248" y="1120140"/>
                </a:lnTo>
                <a:lnTo>
                  <a:pt x="2221606" y="1116330"/>
                </a:lnTo>
                <a:lnTo>
                  <a:pt x="2228563" y="1113790"/>
                </a:lnTo>
                <a:lnTo>
                  <a:pt x="2248783" y="1106170"/>
                </a:lnTo>
                <a:lnTo>
                  <a:pt x="2255231" y="1102360"/>
                </a:lnTo>
                <a:lnTo>
                  <a:pt x="2261511" y="1099820"/>
                </a:lnTo>
                <a:lnTo>
                  <a:pt x="2267624" y="1096010"/>
                </a:lnTo>
                <a:lnTo>
                  <a:pt x="2273542" y="1090930"/>
                </a:lnTo>
                <a:lnTo>
                  <a:pt x="2279234" y="1087120"/>
                </a:lnTo>
                <a:lnTo>
                  <a:pt x="2304104" y="1060450"/>
                </a:lnTo>
                <a:lnTo>
                  <a:pt x="2308277" y="1055370"/>
                </a:lnTo>
                <a:lnTo>
                  <a:pt x="2324540" y="1022350"/>
                </a:lnTo>
                <a:lnTo>
                  <a:pt x="2326819" y="1016000"/>
                </a:lnTo>
                <a:lnTo>
                  <a:pt x="2333271" y="972820"/>
                </a:lnTo>
                <a:lnTo>
                  <a:pt x="2333271" y="187960"/>
                </a:lnTo>
                <a:lnTo>
                  <a:pt x="2326819" y="144780"/>
                </a:lnTo>
                <a:lnTo>
                  <a:pt x="2324540" y="138430"/>
                </a:lnTo>
                <a:lnTo>
                  <a:pt x="2321922" y="130810"/>
                </a:lnTo>
                <a:lnTo>
                  <a:pt x="2304104" y="100330"/>
                </a:lnTo>
                <a:lnTo>
                  <a:pt x="2299658" y="93980"/>
                </a:lnTo>
                <a:lnTo>
                  <a:pt x="2273542" y="69850"/>
                </a:lnTo>
                <a:lnTo>
                  <a:pt x="2267624" y="64770"/>
                </a:lnTo>
                <a:lnTo>
                  <a:pt x="2261511" y="60960"/>
                </a:lnTo>
                <a:lnTo>
                  <a:pt x="2255231" y="58420"/>
                </a:lnTo>
                <a:lnTo>
                  <a:pt x="2248783" y="54610"/>
                </a:lnTo>
                <a:lnTo>
                  <a:pt x="2242168" y="52070"/>
                </a:lnTo>
                <a:lnTo>
                  <a:pt x="2221606" y="44450"/>
                </a:lnTo>
                <a:lnTo>
                  <a:pt x="2200248" y="40640"/>
                </a:lnTo>
                <a:lnTo>
                  <a:pt x="2303466" y="40640"/>
                </a:lnTo>
                <a:lnTo>
                  <a:pt x="2331402" y="68580"/>
                </a:lnTo>
                <a:lnTo>
                  <a:pt x="2337087" y="76200"/>
                </a:lnTo>
                <a:lnTo>
                  <a:pt x="2342421" y="82550"/>
                </a:lnTo>
                <a:lnTo>
                  <a:pt x="2347381" y="91440"/>
                </a:lnTo>
                <a:lnTo>
                  <a:pt x="2351941" y="99060"/>
                </a:lnTo>
                <a:lnTo>
                  <a:pt x="2356101" y="106680"/>
                </a:lnTo>
                <a:lnTo>
                  <a:pt x="2370637" y="151130"/>
                </a:lnTo>
                <a:lnTo>
                  <a:pt x="2374337" y="187960"/>
                </a:lnTo>
                <a:lnTo>
                  <a:pt x="2374337" y="972820"/>
                </a:lnTo>
                <a:lnTo>
                  <a:pt x="2368594" y="1018540"/>
                </a:lnTo>
                <a:lnTo>
                  <a:pt x="2351940" y="1061720"/>
                </a:lnTo>
                <a:lnTo>
                  <a:pt x="2347381" y="1069340"/>
                </a:lnTo>
                <a:lnTo>
                  <a:pt x="2342421" y="1078230"/>
                </a:lnTo>
                <a:lnTo>
                  <a:pt x="2337087" y="1084580"/>
                </a:lnTo>
                <a:lnTo>
                  <a:pt x="2331402" y="1092200"/>
                </a:lnTo>
                <a:lnTo>
                  <a:pt x="2325367" y="1099820"/>
                </a:lnTo>
                <a:lnTo>
                  <a:pt x="2318982" y="1106170"/>
                </a:lnTo>
                <a:lnTo>
                  <a:pt x="2312278" y="1112520"/>
                </a:lnTo>
                <a:lnTo>
                  <a:pt x="2305286" y="1118870"/>
                </a:lnTo>
                <a:lnTo>
                  <a:pt x="2303466" y="1120140"/>
                </a:lnTo>
                <a:close/>
              </a:path>
              <a:path w="2374900" h="1162050">
                <a:moveTo>
                  <a:pt x="2185808" y="1162050"/>
                </a:moveTo>
                <a:lnTo>
                  <a:pt x="188528" y="1162050"/>
                </a:lnTo>
                <a:lnTo>
                  <a:pt x="179273" y="1160780"/>
                </a:lnTo>
                <a:lnTo>
                  <a:pt x="2195063" y="1160780"/>
                </a:lnTo>
                <a:lnTo>
                  <a:pt x="2185808" y="1162050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58600" y="8851170"/>
            <a:ext cx="2094230" cy="79946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0160">
              <a:lnSpc>
                <a:spcPts val="3030"/>
              </a:lnSpc>
              <a:spcBef>
                <a:spcPts val="225"/>
              </a:spcBef>
            </a:pPr>
            <a:r>
              <a:rPr sz="2550" b="1" spc="65" dirty="0">
                <a:solidFill>
                  <a:srgbClr val="583C8F"/>
                </a:solidFill>
                <a:latin typeface="Tahoma"/>
                <a:cs typeface="Tahoma"/>
              </a:rPr>
              <a:t>M</a:t>
            </a:r>
            <a:r>
              <a:rPr sz="2550" b="1" spc="15" dirty="0">
                <a:solidFill>
                  <a:srgbClr val="583C8F"/>
                </a:solidFill>
                <a:latin typeface="Tahoma"/>
                <a:cs typeface="Tahoma"/>
              </a:rPr>
              <a:t>o</a:t>
            </a:r>
            <a:r>
              <a:rPr sz="2550" b="1" spc="-30" dirty="0">
                <a:solidFill>
                  <a:srgbClr val="583C8F"/>
                </a:solidFill>
                <a:latin typeface="Tahoma"/>
                <a:cs typeface="Tahoma"/>
              </a:rPr>
              <a:t>n</a:t>
            </a:r>
            <a:r>
              <a:rPr sz="2550" b="1" spc="-35" dirty="0">
                <a:solidFill>
                  <a:srgbClr val="583C8F"/>
                </a:solidFill>
                <a:latin typeface="Tahoma"/>
                <a:cs typeface="Tahoma"/>
              </a:rPr>
              <a:t>i</a:t>
            </a:r>
            <a:r>
              <a:rPr sz="2550" b="1" dirty="0">
                <a:solidFill>
                  <a:srgbClr val="583C8F"/>
                </a:solidFill>
                <a:latin typeface="Tahoma"/>
                <a:cs typeface="Tahoma"/>
              </a:rPr>
              <a:t>t</a:t>
            </a:r>
            <a:r>
              <a:rPr sz="2550" b="1" spc="15" dirty="0">
                <a:solidFill>
                  <a:srgbClr val="583C8F"/>
                </a:solidFill>
                <a:latin typeface="Tahoma"/>
                <a:cs typeface="Tahoma"/>
              </a:rPr>
              <a:t>o</a:t>
            </a:r>
            <a:r>
              <a:rPr sz="2550" b="1" spc="-35" dirty="0">
                <a:solidFill>
                  <a:srgbClr val="583C8F"/>
                </a:solidFill>
                <a:latin typeface="Tahoma"/>
                <a:cs typeface="Tahoma"/>
              </a:rPr>
              <a:t>ri</a:t>
            </a:r>
            <a:r>
              <a:rPr sz="2550" b="1" spc="-30" dirty="0">
                <a:solidFill>
                  <a:srgbClr val="583C8F"/>
                </a:solidFill>
                <a:latin typeface="Tahoma"/>
                <a:cs typeface="Tahoma"/>
              </a:rPr>
              <a:t>n</a:t>
            </a:r>
            <a:r>
              <a:rPr sz="2550" b="1" spc="-180" dirty="0">
                <a:solidFill>
                  <a:srgbClr val="583C8F"/>
                </a:solidFill>
                <a:latin typeface="Tahoma"/>
                <a:cs typeface="Tahoma"/>
              </a:rPr>
              <a:t>g</a:t>
            </a:r>
            <a:r>
              <a:rPr sz="2550" b="1" spc="-150" dirty="0">
                <a:solidFill>
                  <a:srgbClr val="583C8F"/>
                </a:solidFill>
                <a:latin typeface="Tahoma"/>
                <a:cs typeface="Tahoma"/>
              </a:rPr>
              <a:t> </a:t>
            </a:r>
            <a:r>
              <a:rPr sz="2550" b="1" spc="-170" dirty="0">
                <a:solidFill>
                  <a:srgbClr val="583C8F"/>
                </a:solidFill>
                <a:latin typeface="Tahoma"/>
                <a:cs typeface="Tahoma"/>
              </a:rPr>
              <a:t>&amp;  </a:t>
            </a:r>
            <a:r>
              <a:rPr sz="2550" b="1" spc="65" dirty="0">
                <a:solidFill>
                  <a:srgbClr val="583C8F"/>
                </a:solidFill>
                <a:latin typeface="Tahoma"/>
                <a:cs typeface="Tahoma"/>
              </a:rPr>
              <a:t>M</a:t>
            </a:r>
            <a:r>
              <a:rPr sz="2550" b="1" spc="-85" dirty="0">
                <a:solidFill>
                  <a:srgbClr val="583C8F"/>
                </a:solidFill>
                <a:latin typeface="Tahoma"/>
                <a:cs typeface="Tahoma"/>
              </a:rPr>
              <a:t>a</a:t>
            </a:r>
            <a:r>
              <a:rPr sz="2550" b="1" spc="-35" dirty="0">
                <a:solidFill>
                  <a:srgbClr val="583C8F"/>
                </a:solidFill>
                <a:latin typeface="Tahoma"/>
                <a:cs typeface="Tahoma"/>
              </a:rPr>
              <a:t>i</a:t>
            </a:r>
            <a:r>
              <a:rPr sz="2550" b="1" spc="-30" dirty="0">
                <a:solidFill>
                  <a:srgbClr val="583C8F"/>
                </a:solidFill>
                <a:latin typeface="Tahoma"/>
                <a:cs typeface="Tahoma"/>
              </a:rPr>
              <a:t>n</a:t>
            </a:r>
            <a:r>
              <a:rPr sz="2550" b="1" dirty="0">
                <a:solidFill>
                  <a:srgbClr val="583C8F"/>
                </a:solidFill>
                <a:latin typeface="Tahoma"/>
                <a:cs typeface="Tahoma"/>
              </a:rPr>
              <a:t>t</a:t>
            </a:r>
            <a:r>
              <a:rPr sz="2550" b="1" spc="-30" dirty="0">
                <a:solidFill>
                  <a:srgbClr val="583C8F"/>
                </a:solidFill>
                <a:latin typeface="Tahoma"/>
                <a:cs typeface="Tahoma"/>
              </a:rPr>
              <a:t>en</a:t>
            </a:r>
            <a:r>
              <a:rPr sz="2550" b="1" spc="-85" dirty="0">
                <a:solidFill>
                  <a:srgbClr val="583C8F"/>
                </a:solidFill>
                <a:latin typeface="Tahoma"/>
                <a:cs typeface="Tahoma"/>
              </a:rPr>
              <a:t>a</a:t>
            </a:r>
            <a:r>
              <a:rPr sz="2550" b="1" spc="-30" dirty="0">
                <a:solidFill>
                  <a:srgbClr val="583C8F"/>
                </a:solidFill>
                <a:latin typeface="Tahoma"/>
                <a:cs typeface="Tahoma"/>
              </a:rPr>
              <a:t>n</a:t>
            </a:r>
            <a:r>
              <a:rPr sz="2550" b="1" spc="65" dirty="0">
                <a:solidFill>
                  <a:srgbClr val="583C8F"/>
                </a:solidFill>
                <a:latin typeface="Tahoma"/>
                <a:cs typeface="Tahoma"/>
              </a:rPr>
              <a:t>c</a:t>
            </a:r>
            <a:r>
              <a:rPr sz="2550" b="1" spc="-25" dirty="0">
                <a:solidFill>
                  <a:srgbClr val="583C8F"/>
                </a:solidFill>
                <a:latin typeface="Tahoma"/>
                <a:cs typeface="Tahoma"/>
              </a:rPr>
              <a:t>e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02870" y="1752738"/>
            <a:ext cx="2493010" cy="862330"/>
          </a:xfrm>
          <a:prstGeom prst="rect">
            <a:avLst/>
          </a:prstGeom>
          <a:solidFill>
            <a:srgbClr val="BEE7EF"/>
          </a:solidFill>
        </p:spPr>
        <p:txBody>
          <a:bodyPr vert="horz" wrap="square" lIns="0" tIns="15240" rIns="0" bIns="0" rtlCol="0">
            <a:spAutoFit/>
          </a:bodyPr>
          <a:lstStyle/>
          <a:p>
            <a:pPr marL="728345" marR="148590" indent="-572135">
              <a:lnSpc>
                <a:spcPct val="116100"/>
              </a:lnSpc>
              <a:spcBef>
                <a:spcPts val="120"/>
              </a:spcBef>
            </a:pPr>
            <a:r>
              <a:rPr sz="2100" b="1" spc="-40" dirty="0">
                <a:latin typeface="Tahoma"/>
                <a:cs typeface="Tahoma"/>
              </a:rPr>
              <a:t>Design</a:t>
            </a:r>
            <a:r>
              <a:rPr sz="2100" b="1" spc="-120" dirty="0">
                <a:latin typeface="Tahoma"/>
                <a:cs typeface="Tahoma"/>
              </a:rPr>
              <a:t> </a:t>
            </a:r>
            <a:r>
              <a:rPr sz="2100" b="1" spc="-25" dirty="0">
                <a:latin typeface="Tahoma"/>
                <a:cs typeface="Tahoma"/>
              </a:rPr>
              <a:t>Database  Schema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7212" y="1752738"/>
            <a:ext cx="2482850" cy="862330"/>
          </a:xfrm>
          <a:prstGeom prst="rect">
            <a:avLst/>
          </a:prstGeom>
          <a:solidFill>
            <a:srgbClr val="BEE7EF"/>
          </a:solidFill>
        </p:spPr>
        <p:txBody>
          <a:bodyPr vert="horz" wrap="square" lIns="0" tIns="666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sz="2100" b="1" spc="5" dirty="0">
                <a:latin typeface="Tahoma"/>
                <a:cs typeface="Tahoma"/>
              </a:rPr>
              <a:t>Choose</a:t>
            </a:r>
            <a:endParaRPr sz="2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2100" b="1" spc="-15" dirty="0">
                <a:latin typeface="Tahoma"/>
                <a:cs typeface="Tahoma"/>
              </a:rPr>
              <a:t>Technology</a:t>
            </a:r>
            <a:r>
              <a:rPr sz="2100" b="1" spc="-120" dirty="0">
                <a:latin typeface="Tahoma"/>
                <a:cs typeface="Tahoma"/>
              </a:rPr>
              <a:t> </a:t>
            </a:r>
            <a:r>
              <a:rPr sz="2100" b="1" spc="-35" dirty="0">
                <a:latin typeface="Tahoma"/>
                <a:cs typeface="Tahoma"/>
              </a:rPr>
              <a:t>Stack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79033" y="1752738"/>
            <a:ext cx="2023745" cy="862330"/>
          </a:xfrm>
          <a:prstGeom prst="rect">
            <a:avLst/>
          </a:prstGeom>
          <a:solidFill>
            <a:srgbClr val="BEE7EF"/>
          </a:solidFill>
        </p:spPr>
        <p:txBody>
          <a:bodyPr vert="horz" wrap="square" lIns="0" tIns="666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sz="2100" b="1" spc="-5" dirty="0">
                <a:latin typeface="Tahoma"/>
                <a:cs typeface="Tahoma"/>
              </a:rPr>
              <a:t>identify</a:t>
            </a:r>
            <a:endParaRPr sz="2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2100" b="1" spc="-35" dirty="0">
                <a:latin typeface="Tahoma"/>
                <a:cs typeface="Tahoma"/>
              </a:rPr>
              <a:t>Require-ment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595209" y="4777764"/>
            <a:ext cx="2611755" cy="862330"/>
          </a:xfrm>
          <a:custGeom>
            <a:avLst/>
            <a:gdLst/>
            <a:ahLst/>
            <a:cxnLst/>
            <a:rect l="l" t="t" r="r" b="b"/>
            <a:pathLst>
              <a:path w="2611755" h="862329">
                <a:moveTo>
                  <a:pt x="2611667" y="862306"/>
                </a:moveTo>
                <a:lnTo>
                  <a:pt x="0" y="862306"/>
                </a:lnTo>
                <a:lnTo>
                  <a:pt x="0" y="0"/>
                </a:lnTo>
                <a:lnTo>
                  <a:pt x="2611667" y="0"/>
                </a:lnTo>
                <a:lnTo>
                  <a:pt x="2611667" y="862306"/>
                </a:lnTo>
                <a:close/>
              </a:path>
            </a:pathLst>
          </a:custGeom>
          <a:solidFill>
            <a:srgbClr val="BE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736547" y="4780304"/>
            <a:ext cx="2329180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0720" marR="5080" indent="-668655">
              <a:lnSpc>
                <a:spcPct val="116100"/>
              </a:lnSpc>
              <a:spcBef>
                <a:spcPts val="100"/>
              </a:spcBef>
            </a:pPr>
            <a:r>
              <a:rPr sz="2100" b="1" dirty="0">
                <a:latin typeface="Tahoma"/>
                <a:cs typeface="Tahoma"/>
              </a:rPr>
              <a:t>Build</a:t>
            </a:r>
            <a:r>
              <a:rPr sz="2100" b="1" spc="-120" dirty="0">
                <a:latin typeface="Tahoma"/>
                <a:cs typeface="Tahoma"/>
              </a:rPr>
              <a:t> </a:t>
            </a:r>
            <a:r>
              <a:rPr sz="2100" b="1" spc="-25" dirty="0">
                <a:latin typeface="Tahoma"/>
                <a:cs typeface="Tahoma"/>
              </a:rPr>
              <a:t>Assessment  System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595209" y="3581758"/>
            <a:ext cx="2529205" cy="862330"/>
          </a:xfrm>
          <a:custGeom>
            <a:avLst/>
            <a:gdLst/>
            <a:ahLst/>
            <a:cxnLst/>
            <a:rect l="l" t="t" r="r" b="b"/>
            <a:pathLst>
              <a:path w="2529205" h="862329">
                <a:moveTo>
                  <a:pt x="2528990" y="862306"/>
                </a:moveTo>
                <a:lnTo>
                  <a:pt x="0" y="862306"/>
                </a:lnTo>
                <a:lnTo>
                  <a:pt x="0" y="0"/>
                </a:lnTo>
                <a:lnTo>
                  <a:pt x="2528990" y="0"/>
                </a:lnTo>
                <a:lnTo>
                  <a:pt x="2528990" y="862306"/>
                </a:lnTo>
                <a:close/>
              </a:path>
            </a:pathLst>
          </a:custGeom>
          <a:solidFill>
            <a:srgbClr val="BE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4751429" y="3584298"/>
            <a:ext cx="2216785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79730">
              <a:lnSpc>
                <a:spcPct val="116100"/>
              </a:lnSpc>
              <a:spcBef>
                <a:spcPts val="100"/>
              </a:spcBef>
            </a:pPr>
            <a:r>
              <a:rPr sz="2100" b="1" spc="-50" dirty="0">
                <a:latin typeface="Tahoma"/>
                <a:cs typeface="Tahoma"/>
              </a:rPr>
              <a:t>Implement </a:t>
            </a:r>
            <a:r>
              <a:rPr sz="2100" b="1" spc="-45" dirty="0">
                <a:latin typeface="Tahoma"/>
                <a:cs typeface="Tahoma"/>
              </a:rPr>
              <a:t> </a:t>
            </a:r>
            <a:r>
              <a:rPr sz="2100" b="1" dirty="0">
                <a:latin typeface="Tahoma"/>
                <a:cs typeface="Tahoma"/>
              </a:rPr>
              <a:t>content</a:t>
            </a:r>
            <a:r>
              <a:rPr sz="2100" b="1" spc="-120" dirty="0">
                <a:latin typeface="Tahoma"/>
                <a:cs typeface="Tahoma"/>
              </a:rPr>
              <a:t> </a:t>
            </a:r>
            <a:r>
              <a:rPr sz="2100" b="1" spc="-10" dirty="0">
                <a:latin typeface="Tahoma"/>
                <a:cs typeface="Tahoma"/>
              </a:rPr>
              <a:t>Delivery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717666" y="4012922"/>
            <a:ext cx="447675" cy="123825"/>
          </a:xfrm>
          <a:custGeom>
            <a:avLst/>
            <a:gdLst/>
            <a:ahLst/>
            <a:cxnLst/>
            <a:rect l="l" t="t" r="r" b="b"/>
            <a:pathLst>
              <a:path w="447675" h="123825">
                <a:moveTo>
                  <a:pt x="300087" y="123824"/>
                </a:moveTo>
                <a:lnTo>
                  <a:pt x="301441" y="120572"/>
                </a:lnTo>
                <a:lnTo>
                  <a:pt x="303223" y="116597"/>
                </a:lnTo>
                <a:lnTo>
                  <a:pt x="306764" y="108703"/>
                </a:lnTo>
                <a:lnTo>
                  <a:pt x="309816" y="100263"/>
                </a:lnTo>
                <a:lnTo>
                  <a:pt x="313032" y="87987"/>
                </a:lnTo>
                <a:lnTo>
                  <a:pt x="315003" y="76933"/>
                </a:lnTo>
                <a:lnTo>
                  <a:pt x="315003" y="72549"/>
                </a:lnTo>
                <a:lnTo>
                  <a:pt x="0" y="72549"/>
                </a:lnTo>
                <a:lnTo>
                  <a:pt x="0" y="51275"/>
                </a:lnTo>
                <a:lnTo>
                  <a:pt x="315003" y="51275"/>
                </a:lnTo>
                <a:lnTo>
                  <a:pt x="315003" y="46892"/>
                </a:lnTo>
                <a:lnTo>
                  <a:pt x="313032" y="35838"/>
                </a:lnTo>
                <a:lnTo>
                  <a:pt x="309817" y="23561"/>
                </a:lnTo>
                <a:lnTo>
                  <a:pt x="306765" y="15122"/>
                </a:lnTo>
                <a:lnTo>
                  <a:pt x="301440" y="3252"/>
                </a:lnTo>
                <a:lnTo>
                  <a:pt x="300026" y="0"/>
                </a:lnTo>
                <a:lnTo>
                  <a:pt x="323358" y="9615"/>
                </a:lnTo>
                <a:lnTo>
                  <a:pt x="373868" y="30794"/>
                </a:lnTo>
                <a:lnTo>
                  <a:pt x="424261" y="52038"/>
                </a:lnTo>
                <a:lnTo>
                  <a:pt x="447187" y="61847"/>
                </a:lnTo>
                <a:lnTo>
                  <a:pt x="424373" y="71675"/>
                </a:lnTo>
                <a:lnTo>
                  <a:pt x="374016" y="92964"/>
                </a:lnTo>
                <a:lnTo>
                  <a:pt x="323470" y="114188"/>
                </a:lnTo>
                <a:lnTo>
                  <a:pt x="300087" y="123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162360" y="3581758"/>
            <a:ext cx="2023745" cy="862330"/>
          </a:xfrm>
          <a:prstGeom prst="rect">
            <a:avLst/>
          </a:prstGeom>
          <a:solidFill>
            <a:srgbClr val="BEE7EF"/>
          </a:solidFill>
        </p:spPr>
        <p:txBody>
          <a:bodyPr vert="horz" wrap="square" lIns="0" tIns="15240" rIns="0" bIns="0" rtlCol="0">
            <a:spAutoFit/>
          </a:bodyPr>
          <a:lstStyle/>
          <a:p>
            <a:pPr marL="104775" marR="67945" indent="-29845">
              <a:lnSpc>
                <a:spcPct val="116100"/>
              </a:lnSpc>
              <a:spcBef>
                <a:spcPts val="120"/>
              </a:spcBef>
            </a:pPr>
            <a:r>
              <a:rPr sz="2100" b="1" spc="-40" dirty="0">
                <a:latin typeface="Tahoma"/>
                <a:cs typeface="Tahoma"/>
              </a:rPr>
              <a:t>Design</a:t>
            </a:r>
            <a:r>
              <a:rPr sz="2100" b="1" spc="-120" dirty="0">
                <a:latin typeface="Tahoma"/>
                <a:cs typeface="Tahoma"/>
              </a:rPr>
              <a:t> </a:t>
            </a:r>
            <a:r>
              <a:rPr sz="2100" b="1" spc="-5" dirty="0">
                <a:latin typeface="Tahoma"/>
                <a:cs typeface="Tahoma"/>
              </a:rPr>
              <a:t>Course  </a:t>
            </a:r>
            <a:r>
              <a:rPr sz="2100" b="1" spc="-50" dirty="0">
                <a:latin typeface="Tahoma"/>
                <a:cs typeface="Tahoma"/>
              </a:rPr>
              <a:t>manage-ment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042211" y="3616708"/>
            <a:ext cx="2814320" cy="862330"/>
          </a:xfrm>
          <a:custGeom>
            <a:avLst/>
            <a:gdLst/>
            <a:ahLst/>
            <a:cxnLst/>
            <a:rect l="l" t="t" r="r" b="b"/>
            <a:pathLst>
              <a:path w="2814320" h="862329">
                <a:moveTo>
                  <a:pt x="2814214" y="862306"/>
                </a:moveTo>
                <a:lnTo>
                  <a:pt x="0" y="862306"/>
                </a:lnTo>
                <a:lnTo>
                  <a:pt x="0" y="0"/>
                </a:lnTo>
                <a:lnTo>
                  <a:pt x="2814214" y="0"/>
                </a:lnTo>
                <a:lnTo>
                  <a:pt x="2814214" y="862306"/>
                </a:lnTo>
                <a:close/>
              </a:path>
            </a:pathLst>
          </a:custGeom>
          <a:solidFill>
            <a:srgbClr val="BE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042211" y="3616708"/>
            <a:ext cx="2814320" cy="8623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2284" marR="382270" indent="-112395">
              <a:lnSpc>
                <a:spcPct val="116100"/>
              </a:lnSpc>
              <a:spcBef>
                <a:spcPts val="120"/>
              </a:spcBef>
            </a:pPr>
            <a:r>
              <a:rPr sz="2100" b="1" spc="-35" dirty="0">
                <a:latin typeface="Tahoma"/>
                <a:cs typeface="Tahoma"/>
              </a:rPr>
              <a:t>ImplementUser  </a:t>
            </a:r>
            <a:r>
              <a:rPr sz="2100" b="1" spc="-40" dirty="0">
                <a:latin typeface="Tahoma"/>
                <a:cs typeface="Tahoma"/>
              </a:rPr>
              <a:t>Manage-ment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61546" y="3616708"/>
            <a:ext cx="2023745" cy="862330"/>
          </a:xfrm>
          <a:custGeom>
            <a:avLst/>
            <a:gdLst/>
            <a:ahLst/>
            <a:cxnLst/>
            <a:rect l="l" t="t" r="r" b="b"/>
            <a:pathLst>
              <a:path w="2023745" h="862329">
                <a:moveTo>
                  <a:pt x="2023275" y="862306"/>
                </a:moveTo>
                <a:lnTo>
                  <a:pt x="0" y="862306"/>
                </a:lnTo>
                <a:lnTo>
                  <a:pt x="0" y="0"/>
                </a:lnTo>
                <a:lnTo>
                  <a:pt x="2023275" y="0"/>
                </a:lnTo>
                <a:lnTo>
                  <a:pt x="2023275" y="862306"/>
                </a:lnTo>
                <a:close/>
              </a:path>
            </a:pathLst>
          </a:custGeom>
          <a:solidFill>
            <a:srgbClr val="BE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879381" y="3619248"/>
            <a:ext cx="1587500" cy="76835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z="2100" b="1" spc="5" dirty="0">
                <a:latin typeface="Tahoma"/>
                <a:cs typeface="Tahoma"/>
              </a:rPr>
              <a:t>Develop</a:t>
            </a:r>
            <a:endParaRPr sz="2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2100" b="1" spc="-5" dirty="0">
                <a:latin typeface="Tahoma"/>
                <a:cs typeface="Tahoma"/>
              </a:rPr>
              <a:t>Frontend</a:t>
            </a:r>
            <a:r>
              <a:rPr sz="2100" b="1" spc="-120" dirty="0">
                <a:latin typeface="Tahoma"/>
                <a:cs typeface="Tahoma"/>
              </a:rPr>
              <a:t> </a:t>
            </a:r>
            <a:r>
              <a:rPr sz="2100" b="1" spc="-150" dirty="0">
                <a:latin typeface="Tahoma"/>
                <a:cs typeface="Tahoma"/>
              </a:rPr>
              <a:t>UI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79033" y="3616708"/>
            <a:ext cx="2468245" cy="862330"/>
          </a:xfrm>
          <a:prstGeom prst="rect">
            <a:avLst/>
          </a:prstGeom>
          <a:solidFill>
            <a:srgbClr val="BEE7EF"/>
          </a:solidFill>
        </p:spPr>
        <p:txBody>
          <a:bodyPr vert="horz" wrap="square" lIns="0" tIns="15240" rIns="0" bIns="0" rtlCol="0">
            <a:spAutoFit/>
          </a:bodyPr>
          <a:lstStyle/>
          <a:p>
            <a:pPr marL="198120" marR="190500" indent="264795">
              <a:lnSpc>
                <a:spcPct val="116100"/>
              </a:lnSpc>
              <a:spcBef>
                <a:spcPts val="120"/>
              </a:spcBef>
            </a:pPr>
            <a:r>
              <a:rPr sz="2100" b="1" spc="-10" dirty="0">
                <a:latin typeface="Tahoma"/>
                <a:cs typeface="Tahoma"/>
              </a:rPr>
              <a:t>Create </a:t>
            </a:r>
            <a:r>
              <a:rPr sz="2100" b="1" spc="-15" dirty="0">
                <a:latin typeface="Tahoma"/>
                <a:cs typeface="Tahoma"/>
              </a:rPr>
              <a:t>User </a:t>
            </a:r>
            <a:r>
              <a:rPr sz="2100" b="1" spc="-10" dirty="0">
                <a:latin typeface="Tahoma"/>
                <a:cs typeface="Tahoma"/>
              </a:rPr>
              <a:t> </a:t>
            </a:r>
            <a:r>
              <a:rPr sz="2100" b="1" spc="-15" dirty="0">
                <a:latin typeface="Tahoma"/>
                <a:cs typeface="Tahoma"/>
              </a:rPr>
              <a:t>Authentica-tion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23523" y="4777764"/>
            <a:ext cx="2795270" cy="862330"/>
          </a:xfrm>
          <a:prstGeom prst="rect">
            <a:avLst/>
          </a:prstGeom>
          <a:solidFill>
            <a:srgbClr val="BEE7EF"/>
          </a:solidFill>
        </p:spPr>
        <p:txBody>
          <a:bodyPr vert="horz" wrap="square" lIns="0" tIns="15240" rIns="0" bIns="0" rtlCol="0">
            <a:spAutoFit/>
          </a:bodyPr>
          <a:lstStyle/>
          <a:p>
            <a:pPr marL="842644" marR="74295" indent="-760730">
              <a:lnSpc>
                <a:spcPct val="116100"/>
              </a:lnSpc>
              <a:spcBef>
                <a:spcPts val="120"/>
              </a:spcBef>
            </a:pPr>
            <a:r>
              <a:rPr sz="2100" b="1" spc="-50" dirty="0">
                <a:latin typeface="Tahoma"/>
                <a:cs typeface="Tahoma"/>
              </a:rPr>
              <a:t>Implement</a:t>
            </a:r>
            <a:r>
              <a:rPr sz="2100" b="1" spc="-120" dirty="0">
                <a:latin typeface="Tahoma"/>
                <a:cs typeface="Tahoma"/>
              </a:rPr>
              <a:t> </a:t>
            </a:r>
            <a:r>
              <a:rPr sz="2100" b="1" spc="-35" dirty="0">
                <a:latin typeface="Tahoma"/>
                <a:cs typeface="Tahoma"/>
              </a:rPr>
              <a:t>Progress  </a:t>
            </a:r>
            <a:r>
              <a:rPr sz="2100" b="1" spc="-50" dirty="0">
                <a:latin typeface="Tahoma"/>
                <a:cs typeface="Tahoma"/>
              </a:rPr>
              <a:t>Tracking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396139" y="4777764"/>
            <a:ext cx="2789555" cy="862330"/>
          </a:xfrm>
          <a:custGeom>
            <a:avLst/>
            <a:gdLst/>
            <a:ahLst/>
            <a:cxnLst/>
            <a:rect l="l" t="t" r="r" b="b"/>
            <a:pathLst>
              <a:path w="2789555" h="862329">
                <a:moveTo>
                  <a:pt x="2789497" y="862306"/>
                </a:moveTo>
                <a:lnTo>
                  <a:pt x="0" y="862306"/>
                </a:lnTo>
                <a:lnTo>
                  <a:pt x="0" y="0"/>
                </a:lnTo>
                <a:lnTo>
                  <a:pt x="2789497" y="0"/>
                </a:lnTo>
                <a:lnTo>
                  <a:pt x="2789497" y="862306"/>
                </a:lnTo>
                <a:close/>
              </a:path>
            </a:pathLst>
          </a:custGeom>
          <a:solidFill>
            <a:srgbClr val="BE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396139" y="4777764"/>
            <a:ext cx="2789555" cy="8623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47395" marR="121285" indent="-618490">
              <a:lnSpc>
                <a:spcPct val="116100"/>
              </a:lnSpc>
              <a:spcBef>
                <a:spcPts val="120"/>
              </a:spcBef>
            </a:pPr>
            <a:r>
              <a:rPr sz="2100" b="1" spc="5" dirty="0">
                <a:latin typeface="Tahoma"/>
                <a:cs typeface="Tahoma"/>
              </a:rPr>
              <a:t>Develop</a:t>
            </a:r>
            <a:r>
              <a:rPr sz="2100" b="1" spc="-120" dirty="0">
                <a:latin typeface="Tahoma"/>
                <a:cs typeface="Tahoma"/>
              </a:rPr>
              <a:t> </a:t>
            </a:r>
            <a:r>
              <a:rPr sz="2100" b="1" spc="-10" dirty="0">
                <a:latin typeface="Tahoma"/>
                <a:cs typeface="Tahoma"/>
              </a:rPr>
              <a:t>Collabora-  </a:t>
            </a:r>
            <a:r>
              <a:rPr sz="2100" b="1" spc="-5" dirty="0">
                <a:latin typeface="Tahoma"/>
                <a:cs typeface="Tahoma"/>
              </a:rPr>
              <a:t>tion</a:t>
            </a:r>
            <a:r>
              <a:rPr sz="2100" b="1" spc="-130" dirty="0">
                <a:latin typeface="Tahoma"/>
                <a:cs typeface="Tahoma"/>
              </a:rPr>
              <a:t> </a:t>
            </a:r>
            <a:r>
              <a:rPr sz="2100" b="1" spc="-10" dirty="0">
                <a:latin typeface="Tahoma"/>
                <a:cs typeface="Tahoma"/>
              </a:rPr>
              <a:t>Tools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79033" y="5469540"/>
            <a:ext cx="2023745" cy="862330"/>
          </a:xfrm>
          <a:prstGeom prst="rect">
            <a:avLst/>
          </a:prstGeom>
          <a:solidFill>
            <a:srgbClr val="BEE7EF"/>
          </a:solidFill>
        </p:spPr>
        <p:txBody>
          <a:bodyPr vert="horz" wrap="square" lIns="0" tIns="15240" rIns="0" bIns="0" rtlCol="0">
            <a:spAutoFit/>
          </a:bodyPr>
          <a:lstStyle/>
          <a:p>
            <a:pPr marL="528320" marR="149225" indent="-371475">
              <a:lnSpc>
                <a:spcPct val="116100"/>
              </a:lnSpc>
              <a:spcBef>
                <a:spcPts val="120"/>
              </a:spcBef>
            </a:pPr>
            <a:r>
              <a:rPr sz="2100" b="1" spc="-25" dirty="0">
                <a:latin typeface="Tahoma"/>
                <a:cs typeface="Tahoma"/>
              </a:rPr>
              <a:t>Test</a:t>
            </a:r>
            <a:r>
              <a:rPr sz="2100" b="1" spc="-120" dirty="0">
                <a:latin typeface="Tahoma"/>
                <a:cs typeface="Tahoma"/>
              </a:rPr>
              <a:t> </a:t>
            </a:r>
            <a:r>
              <a:rPr sz="2100" b="1" spc="-240" dirty="0">
                <a:latin typeface="Tahoma"/>
                <a:cs typeface="Tahoma"/>
              </a:rPr>
              <a:t>&amp;</a:t>
            </a:r>
            <a:r>
              <a:rPr sz="2100" b="1" spc="-120" dirty="0">
                <a:latin typeface="Tahoma"/>
                <a:cs typeface="Tahoma"/>
              </a:rPr>
              <a:t> </a:t>
            </a:r>
            <a:r>
              <a:rPr sz="2100" b="1" spc="-30" dirty="0">
                <a:latin typeface="Tahoma"/>
                <a:cs typeface="Tahoma"/>
              </a:rPr>
              <a:t>Debug  </a:t>
            </a:r>
            <a:r>
              <a:rPr sz="2100" b="1" spc="-25" dirty="0">
                <a:latin typeface="Tahoma"/>
                <a:cs typeface="Tahoma"/>
              </a:rPr>
              <a:t>System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79033" y="8676829"/>
            <a:ext cx="2023745" cy="862330"/>
          </a:xfrm>
          <a:prstGeom prst="rect">
            <a:avLst/>
          </a:prstGeom>
          <a:solidFill>
            <a:srgbClr val="BEE7EF"/>
          </a:solidFill>
        </p:spPr>
        <p:txBody>
          <a:bodyPr vert="horz" wrap="square" lIns="0" tIns="15240" rIns="0" bIns="0" rtlCol="0">
            <a:spAutoFit/>
          </a:bodyPr>
          <a:lstStyle/>
          <a:p>
            <a:pPr marL="607695" marR="151765" indent="-448945">
              <a:lnSpc>
                <a:spcPct val="116100"/>
              </a:lnSpc>
              <a:spcBef>
                <a:spcPts val="120"/>
              </a:spcBef>
            </a:pPr>
            <a:r>
              <a:rPr sz="2100" b="1" spc="-45" dirty="0">
                <a:latin typeface="Tahoma"/>
                <a:cs typeface="Tahoma"/>
              </a:rPr>
              <a:t>Identify</a:t>
            </a:r>
            <a:r>
              <a:rPr sz="2100" b="1" spc="-120" dirty="0">
                <a:latin typeface="Tahoma"/>
                <a:cs typeface="Tahoma"/>
              </a:rPr>
              <a:t> </a:t>
            </a:r>
            <a:r>
              <a:rPr sz="2100" b="1" spc="-240" dirty="0">
                <a:latin typeface="Tahoma"/>
                <a:cs typeface="Tahoma"/>
              </a:rPr>
              <a:t>&amp;</a:t>
            </a:r>
            <a:r>
              <a:rPr sz="2100" b="1" spc="-120" dirty="0">
                <a:latin typeface="Tahoma"/>
                <a:cs typeface="Tahoma"/>
              </a:rPr>
              <a:t> </a:t>
            </a:r>
            <a:r>
              <a:rPr sz="2100" b="1" spc="-60" dirty="0">
                <a:latin typeface="Tahoma"/>
                <a:cs typeface="Tahoma"/>
              </a:rPr>
              <a:t>Fix  </a:t>
            </a:r>
            <a:r>
              <a:rPr sz="2100" b="1" spc="-85" dirty="0">
                <a:latin typeface="Tahoma"/>
                <a:cs typeface="Tahoma"/>
              </a:rPr>
              <a:t>Issues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079571" y="8642862"/>
            <a:ext cx="2651760" cy="862330"/>
          </a:xfrm>
          <a:prstGeom prst="rect">
            <a:avLst/>
          </a:prstGeom>
          <a:solidFill>
            <a:srgbClr val="BEE7EF"/>
          </a:solidFill>
        </p:spPr>
        <p:txBody>
          <a:bodyPr vert="horz" wrap="square" lIns="0" tIns="15240" rIns="0" bIns="0" rtlCol="0">
            <a:spAutoFit/>
          </a:bodyPr>
          <a:lstStyle/>
          <a:p>
            <a:pPr marL="577215" marR="83185" indent="-486409">
              <a:lnSpc>
                <a:spcPct val="116100"/>
              </a:lnSpc>
              <a:spcBef>
                <a:spcPts val="120"/>
              </a:spcBef>
            </a:pPr>
            <a:r>
              <a:rPr sz="2100" b="1" spc="-30" dirty="0">
                <a:latin typeface="Tahoma"/>
                <a:cs typeface="Tahoma"/>
              </a:rPr>
              <a:t>Creating</a:t>
            </a:r>
            <a:r>
              <a:rPr sz="2100" b="1" spc="-120" dirty="0">
                <a:latin typeface="Tahoma"/>
                <a:cs typeface="Tahoma"/>
              </a:rPr>
              <a:t> </a:t>
            </a:r>
            <a:r>
              <a:rPr sz="2100" b="1" spc="-35" dirty="0">
                <a:latin typeface="Tahoma"/>
                <a:cs typeface="Tahoma"/>
              </a:rPr>
              <a:t>Reporting  </a:t>
            </a:r>
            <a:r>
              <a:rPr sz="2100" b="1" spc="-15" dirty="0">
                <a:latin typeface="Tahoma"/>
                <a:cs typeface="Tahoma"/>
              </a:rPr>
              <a:t>Mechanism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13871" y="8642862"/>
            <a:ext cx="2023745" cy="862330"/>
          </a:xfrm>
          <a:custGeom>
            <a:avLst/>
            <a:gdLst/>
            <a:ahLst/>
            <a:cxnLst/>
            <a:rect l="l" t="t" r="r" b="b"/>
            <a:pathLst>
              <a:path w="2023745" h="862329">
                <a:moveTo>
                  <a:pt x="2023275" y="862306"/>
                </a:moveTo>
                <a:lnTo>
                  <a:pt x="0" y="862306"/>
                </a:lnTo>
                <a:lnTo>
                  <a:pt x="0" y="0"/>
                </a:lnTo>
                <a:lnTo>
                  <a:pt x="2023275" y="0"/>
                </a:lnTo>
                <a:lnTo>
                  <a:pt x="2023275" y="862306"/>
                </a:lnTo>
                <a:close/>
              </a:path>
            </a:pathLst>
          </a:custGeom>
          <a:solidFill>
            <a:srgbClr val="BEE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213871" y="8642862"/>
            <a:ext cx="2023745" cy="73949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86409" marR="212725" indent="-266700">
              <a:lnSpc>
                <a:spcPct val="116100"/>
              </a:lnSpc>
              <a:spcBef>
                <a:spcPts val="120"/>
              </a:spcBef>
            </a:pPr>
            <a:r>
              <a:rPr sz="2100" b="1" spc="-20" dirty="0">
                <a:latin typeface="Tahoma"/>
                <a:cs typeface="Tahoma"/>
              </a:rPr>
              <a:t>Re-deploy</a:t>
            </a:r>
            <a:endParaRPr lang="en-US" sz="2100" b="1" spc="-120" dirty="0">
              <a:latin typeface="Tahoma"/>
              <a:cs typeface="Tahoma"/>
            </a:endParaRPr>
          </a:p>
          <a:p>
            <a:pPr marL="486409" marR="212725" indent="-266700">
              <a:lnSpc>
                <a:spcPct val="116100"/>
              </a:lnSpc>
              <a:spcBef>
                <a:spcPts val="120"/>
              </a:spcBef>
            </a:pPr>
            <a:r>
              <a:rPr sz="2100" b="1" spc="-140" dirty="0">
                <a:latin typeface="Tahoma"/>
                <a:cs typeface="Tahoma"/>
              </a:rPr>
              <a:t>&amp; </a:t>
            </a:r>
            <a:r>
              <a:rPr lang="en-US" sz="2100" b="1" spc="-140" dirty="0">
                <a:latin typeface="Tahoma"/>
                <a:cs typeface="Tahoma"/>
              </a:rPr>
              <a:t>  </a:t>
            </a:r>
            <a:r>
              <a:rPr sz="2100" b="1" spc="5" dirty="0">
                <a:latin typeface="Tahoma"/>
                <a:cs typeface="Tahoma"/>
              </a:rPr>
              <a:t>Monitor</a:t>
            </a:r>
            <a:endParaRPr sz="2100" dirty="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646721" y="8642862"/>
            <a:ext cx="2023745" cy="862330"/>
          </a:xfrm>
          <a:prstGeom prst="rect">
            <a:avLst/>
          </a:prstGeom>
          <a:solidFill>
            <a:srgbClr val="BEE7EF"/>
          </a:solidFill>
        </p:spPr>
        <p:txBody>
          <a:bodyPr vert="horz" wrap="square" lIns="0" tIns="15240" rIns="0" bIns="0" rtlCol="0">
            <a:spAutoFit/>
          </a:bodyPr>
          <a:lstStyle/>
          <a:p>
            <a:pPr marL="249554" marR="241935" indent="175260">
              <a:lnSpc>
                <a:spcPct val="116100"/>
              </a:lnSpc>
              <a:spcBef>
                <a:spcPts val="120"/>
              </a:spcBef>
            </a:pPr>
            <a:r>
              <a:rPr sz="2100" b="1" spc="-5" dirty="0">
                <a:latin typeface="Tahoma"/>
                <a:cs typeface="Tahoma"/>
              </a:rPr>
              <a:t>Consider </a:t>
            </a:r>
            <a:r>
              <a:rPr sz="2100" b="1" dirty="0">
                <a:latin typeface="Tahoma"/>
                <a:cs typeface="Tahoma"/>
              </a:rPr>
              <a:t> </a:t>
            </a:r>
            <a:r>
              <a:rPr sz="2100" b="1" spc="-30" dirty="0">
                <a:latin typeface="Tahoma"/>
                <a:cs typeface="Tahoma"/>
              </a:rPr>
              <a:t>Refactoring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547585" y="2823348"/>
            <a:ext cx="636270" cy="636270"/>
          </a:xfrm>
          <a:custGeom>
            <a:avLst/>
            <a:gdLst/>
            <a:ahLst/>
            <a:cxnLst/>
            <a:rect l="l" t="t" r="r" b="b"/>
            <a:pathLst>
              <a:path w="636269" h="636270">
                <a:moveTo>
                  <a:pt x="0" y="318098"/>
                </a:moveTo>
                <a:lnTo>
                  <a:pt x="636197" y="318098"/>
                </a:lnTo>
                <a:lnTo>
                  <a:pt x="318098" y="636197"/>
                </a:lnTo>
                <a:lnTo>
                  <a:pt x="0" y="318098"/>
                </a:lnTo>
                <a:close/>
              </a:path>
              <a:path w="636269" h="636270">
                <a:moveTo>
                  <a:pt x="159049" y="318098"/>
                </a:moveTo>
                <a:lnTo>
                  <a:pt x="159049" y="0"/>
                </a:lnTo>
                <a:lnTo>
                  <a:pt x="477147" y="0"/>
                </a:lnTo>
                <a:lnTo>
                  <a:pt x="477147" y="318098"/>
                </a:lnTo>
                <a:lnTo>
                  <a:pt x="159049" y="318098"/>
                </a:lnTo>
                <a:close/>
              </a:path>
            </a:pathLst>
          </a:custGeom>
          <a:solidFill>
            <a:srgbClr val="1B2B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47583" y="4682565"/>
            <a:ext cx="655320" cy="2455545"/>
          </a:xfrm>
          <a:custGeom>
            <a:avLst/>
            <a:gdLst/>
            <a:ahLst/>
            <a:cxnLst/>
            <a:rect l="l" t="t" r="r" b="b"/>
            <a:pathLst>
              <a:path w="655319" h="2455545">
                <a:moveTo>
                  <a:pt x="636193" y="318096"/>
                </a:moveTo>
                <a:lnTo>
                  <a:pt x="477139" y="318096"/>
                </a:lnTo>
                <a:lnTo>
                  <a:pt x="477139" y="0"/>
                </a:lnTo>
                <a:lnTo>
                  <a:pt x="159042" y="0"/>
                </a:lnTo>
                <a:lnTo>
                  <a:pt x="159042" y="318096"/>
                </a:lnTo>
                <a:lnTo>
                  <a:pt x="0" y="318096"/>
                </a:lnTo>
                <a:lnTo>
                  <a:pt x="318096" y="636193"/>
                </a:lnTo>
                <a:lnTo>
                  <a:pt x="636193" y="318096"/>
                </a:lnTo>
                <a:close/>
              </a:path>
              <a:path w="655319" h="2455545">
                <a:moveTo>
                  <a:pt x="655243" y="2137219"/>
                </a:moveTo>
                <a:lnTo>
                  <a:pt x="496189" y="2137219"/>
                </a:lnTo>
                <a:lnTo>
                  <a:pt x="496189" y="1819122"/>
                </a:lnTo>
                <a:lnTo>
                  <a:pt x="178092" y="1819122"/>
                </a:lnTo>
                <a:lnTo>
                  <a:pt x="178092" y="2137219"/>
                </a:lnTo>
                <a:lnTo>
                  <a:pt x="19050" y="2137219"/>
                </a:lnTo>
                <a:lnTo>
                  <a:pt x="337146" y="2455316"/>
                </a:lnTo>
                <a:lnTo>
                  <a:pt x="655243" y="2137219"/>
                </a:lnTo>
                <a:close/>
              </a:path>
            </a:pathLst>
          </a:custGeom>
          <a:solidFill>
            <a:srgbClr val="1B2B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64437" y="8341842"/>
            <a:ext cx="464820" cy="464820"/>
          </a:xfrm>
          <a:custGeom>
            <a:avLst/>
            <a:gdLst/>
            <a:ahLst/>
            <a:cxnLst/>
            <a:rect l="l" t="t" r="r" b="b"/>
            <a:pathLst>
              <a:path w="464819" h="464820">
                <a:moveTo>
                  <a:pt x="0" y="232373"/>
                </a:moveTo>
                <a:lnTo>
                  <a:pt x="464747" y="232373"/>
                </a:lnTo>
                <a:lnTo>
                  <a:pt x="232373" y="464746"/>
                </a:lnTo>
                <a:lnTo>
                  <a:pt x="0" y="232373"/>
                </a:lnTo>
                <a:close/>
              </a:path>
              <a:path w="464819" h="464820">
                <a:moveTo>
                  <a:pt x="116186" y="232373"/>
                </a:moveTo>
                <a:lnTo>
                  <a:pt x="116186" y="0"/>
                </a:lnTo>
                <a:lnTo>
                  <a:pt x="348560" y="0"/>
                </a:lnTo>
                <a:lnTo>
                  <a:pt x="348560" y="232373"/>
                </a:lnTo>
                <a:lnTo>
                  <a:pt x="116186" y="232373"/>
                </a:lnTo>
                <a:close/>
              </a:path>
            </a:pathLst>
          </a:custGeom>
          <a:solidFill>
            <a:srgbClr val="1B2B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11785" y="2280519"/>
            <a:ext cx="476250" cy="47625"/>
          </a:xfrm>
          <a:custGeom>
            <a:avLst/>
            <a:gdLst/>
            <a:ahLst/>
            <a:cxnLst/>
            <a:rect l="l" t="t" r="r" b="b"/>
            <a:pathLst>
              <a:path w="476250" h="47625">
                <a:moveTo>
                  <a:pt x="476250" y="47619"/>
                </a:moveTo>
                <a:lnTo>
                  <a:pt x="0" y="47619"/>
                </a:lnTo>
                <a:lnTo>
                  <a:pt x="0" y="0"/>
                </a:lnTo>
                <a:lnTo>
                  <a:pt x="476250" y="0"/>
                </a:lnTo>
                <a:lnTo>
                  <a:pt x="476250" y="4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11785" y="2161469"/>
            <a:ext cx="476250" cy="47625"/>
          </a:xfrm>
          <a:custGeom>
            <a:avLst/>
            <a:gdLst/>
            <a:ahLst/>
            <a:cxnLst/>
            <a:rect l="l" t="t" r="r" b="b"/>
            <a:pathLst>
              <a:path w="476250" h="47625">
                <a:moveTo>
                  <a:pt x="476250" y="47619"/>
                </a:moveTo>
                <a:lnTo>
                  <a:pt x="0" y="47619"/>
                </a:lnTo>
                <a:lnTo>
                  <a:pt x="0" y="0"/>
                </a:lnTo>
                <a:lnTo>
                  <a:pt x="476250" y="0"/>
                </a:lnTo>
                <a:lnTo>
                  <a:pt x="476250" y="4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11785" y="2042419"/>
            <a:ext cx="476250" cy="47625"/>
          </a:xfrm>
          <a:custGeom>
            <a:avLst/>
            <a:gdLst/>
            <a:ahLst/>
            <a:cxnLst/>
            <a:rect l="l" t="t" r="r" b="b"/>
            <a:pathLst>
              <a:path w="476250" h="47625">
                <a:moveTo>
                  <a:pt x="476250" y="47619"/>
                </a:moveTo>
                <a:lnTo>
                  <a:pt x="0" y="47619"/>
                </a:lnTo>
                <a:lnTo>
                  <a:pt x="0" y="0"/>
                </a:lnTo>
                <a:lnTo>
                  <a:pt x="476250" y="0"/>
                </a:lnTo>
                <a:lnTo>
                  <a:pt x="476250" y="4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11785" y="4109539"/>
            <a:ext cx="476250" cy="47625"/>
          </a:xfrm>
          <a:custGeom>
            <a:avLst/>
            <a:gdLst/>
            <a:ahLst/>
            <a:cxnLst/>
            <a:rect l="l" t="t" r="r" b="b"/>
            <a:pathLst>
              <a:path w="476250" h="47625">
                <a:moveTo>
                  <a:pt x="476250" y="47619"/>
                </a:moveTo>
                <a:lnTo>
                  <a:pt x="0" y="47619"/>
                </a:lnTo>
                <a:lnTo>
                  <a:pt x="0" y="0"/>
                </a:lnTo>
                <a:lnTo>
                  <a:pt x="476250" y="0"/>
                </a:lnTo>
                <a:lnTo>
                  <a:pt x="476250" y="4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11785" y="3990488"/>
            <a:ext cx="476250" cy="47625"/>
          </a:xfrm>
          <a:custGeom>
            <a:avLst/>
            <a:gdLst/>
            <a:ahLst/>
            <a:cxnLst/>
            <a:rect l="l" t="t" r="r" b="b"/>
            <a:pathLst>
              <a:path w="476250" h="47625">
                <a:moveTo>
                  <a:pt x="476250" y="47619"/>
                </a:moveTo>
                <a:lnTo>
                  <a:pt x="0" y="47619"/>
                </a:lnTo>
                <a:lnTo>
                  <a:pt x="0" y="0"/>
                </a:lnTo>
                <a:lnTo>
                  <a:pt x="476250" y="0"/>
                </a:lnTo>
                <a:lnTo>
                  <a:pt x="476250" y="4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1785" y="3871438"/>
            <a:ext cx="476250" cy="47625"/>
          </a:xfrm>
          <a:custGeom>
            <a:avLst/>
            <a:gdLst/>
            <a:ahLst/>
            <a:cxnLst/>
            <a:rect l="l" t="t" r="r" b="b"/>
            <a:pathLst>
              <a:path w="476250" h="47625">
                <a:moveTo>
                  <a:pt x="476250" y="47619"/>
                </a:moveTo>
                <a:lnTo>
                  <a:pt x="0" y="47619"/>
                </a:lnTo>
                <a:lnTo>
                  <a:pt x="0" y="0"/>
                </a:lnTo>
                <a:lnTo>
                  <a:pt x="476250" y="0"/>
                </a:lnTo>
                <a:lnTo>
                  <a:pt x="476250" y="4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11785" y="5938558"/>
            <a:ext cx="476250" cy="47625"/>
          </a:xfrm>
          <a:custGeom>
            <a:avLst/>
            <a:gdLst/>
            <a:ahLst/>
            <a:cxnLst/>
            <a:rect l="l" t="t" r="r" b="b"/>
            <a:pathLst>
              <a:path w="476250" h="47625">
                <a:moveTo>
                  <a:pt x="476250" y="47619"/>
                </a:moveTo>
                <a:lnTo>
                  <a:pt x="0" y="47619"/>
                </a:lnTo>
                <a:lnTo>
                  <a:pt x="0" y="0"/>
                </a:lnTo>
                <a:lnTo>
                  <a:pt x="476250" y="0"/>
                </a:lnTo>
                <a:lnTo>
                  <a:pt x="476250" y="4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11785" y="5819508"/>
            <a:ext cx="476250" cy="47625"/>
          </a:xfrm>
          <a:custGeom>
            <a:avLst/>
            <a:gdLst/>
            <a:ahLst/>
            <a:cxnLst/>
            <a:rect l="l" t="t" r="r" b="b"/>
            <a:pathLst>
              <a:path w="476250" h="47625">
                <a:moveTo>
                  <a:pt x="476250" y="47619"/>
                </a:moveTo>
                <a:lnTo>
                  <a:pt x="0" y="47619"/>
                </a:lnTo>
                <a:lnTo>
                  <a:pt x="0" y="0"/>
                </a:lnTo>
                <a:lnTo>
                  <a:pt x="476250" y="0"/>
                </a:lnTo>
                <a:lnTo>
                  <a:pt x="476250" y="4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11785" y="5700459"/>
            <a:ext cx="476250" cy="47625"/>
          </a:xfrm>
          <a:custGeom>
            <a:avLst/>
            <a:gdLst/>
            <a:ahLst/>
            <a:cxnLst/>
            <a:rect l="l" t="t" r="r" b="b"/>
            <a:pathLst>
              <a:path w="476250" h="47625">
                <a:moveTo>
                  <a:pt x="476250" y="47619"/>
                </a:moveTo>
                <a:lnTo>
                  <a:pt x="0" y="47619"/>
                </a:lnTo>
                <a:lnTo>
                  <a:pt x="0" y="0"/>
                </a:lnTo>
                <a:lnTo>
                  <a:pt x="476250" y="0"/>
                </a:lnTo>
                <a:lnTo>
                  <a:pt x="476250" y="4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11785" y="7767577"/>
            <a:ext cx="476250" cy="47625"/>
          </a:xfrm>
          <a:custGeom>
            <a:avLst/>
            <a:gdLst/>
            <a:ahLst/>
            <a:cxnLst/>
            <a:rect l="l" t="t" r="r" b="b"/>
            <a:pathLst>
              <a:path w="476250" h="47625">
                <a:moveTo>
                  <a:pt x="476250" y="47619"/>
                </a:moveTo>
                <a:lnTo>
                  <a:pt x="0" y="47619"/>
                </a:lnTo>
                <a:lnTo>
                  <a:pt x="0" y="0"/>
                </a:lnTo>
                <a:lnTo>
                  <a:pt x="476250" y="0"/>
                </a:lnTo>
                <a:lnTo>
                  <a:pt x="476250" y="4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211785" y="7648527"/>
            <a:ext cx="476250" cy="47625"/>
          </a:xfrm>
          <a:custGeom>
            <a:avLst/>
            <a:gdLst/>
            <a:ahLst/>
            <a:cxnLst/>
            <a:rect l="l" t="t" r="r" b="b"/>
            <a:pathLst>
              <a:path w="476250" h="47625">
                <a:moveTo>
                  <a:pt x="476250" y="47619"/>
                </a:moveTo>
                <a:lnTo>
                  <a:pt x="0" y="47619"/>
                </a:lnTo>
                <a:lnTo>
                  <a:pt x="0" y="0"/>
                </a:lnTo>
                <a:lnTo>
                  <a:pt x="476250" y="0"/>
                </a:lnTo>
                <a:lnTo>
                  <a:pt x="476250" y="4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11785" y="7529477"/>
            <a:ext cx="476250" cy="47625"/>
          </a:xfrm>
          <a:custGeom>
            <a:avLst/>
            <a:gdLst/>
            <a:ahLst/>
            <a:cxnLst/>
            <a:rect l="l" t="t" r="r" b="b"/>
            <a:pathLst>
              <a:path w="476250" h="47625">
                <a:moveTo>
                  <a:pt x="476250" y="47619"/>
                </a:moveTo>
                <a:lnTo>
                  <a:pt x="0" y="47619"/>
                </a:lnTo>
                <a:lnTo>
                  <a:pt x="0" y="0"/>
                </a:lnTo>
                <a:lnTo>
                  <a:pt x="476250" y="0"/>
                </a:lnTo>
                <a:lnTo>
                  <a:pt x="476250" y="4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11785" y="9213909"/>
            <a:ext cx="476250" cy="47625"/>
          </a:xfrm>
          <a:custGeom>
            <a:avLst/>
            <a:gdLst/>
            <a:ahLst/>
            <a:cxnLst/>
            <a:rect l="l" t="t" r="r" b="b"/>
            <a:pathLst>
              <a:path w="476250" h="47625">
                <a:moveTo>
                  <a:pt x="476250" y="47619"/>
                </a:moveTo>
                <a:lnTo>
                  <a:pt x="0" y="47619"/>
                </a:lnTo>
                <a:lnTo>
                  <a:pt x="0" y="0"/>
                </a:lnTo>
                <a:lnTo>
                  <a:pt x="476250" y="0"/>
                </a:lnTo>
                <a:lnTo>
                  <a:pt x="476250" y="4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11785" y="9094859"/>
            <a:ext cx="476250" cy="47625"/>
          </a:xfrm>
          <a:custGeom>
            <a:avLst/>
            <a:gdLst/>
            <a:ahLst/>
            <a:cxnLst/>
            <a:rect l="l" t="t" r="r" b="b"/>
            <a:pathLst>
              <a:path w="476250" h="47625">
                <a:moveTo>
                  <a:pt x="476250" y="47619"/>
                </a:moveTo>
                <a:lnTo>
                  <a:pt x="0" y="47619"/>
                </a:lnTo>
                <a:lnTo>
                  <a:pt x="0" y="0"/>
                </a:lnTo>
                <a:lnTo>
                  <a:pt x="476250" y="0"/>
                </a:lnTo>
                <a:lnTo>
                  <a:pt x="476250" y="4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11785" y="8975809"/>
            <a:ext cx="476250" cy="47625"/>
          </a:xfrm>
          <a:custGeom>
            <a:avLst/>
            <a:gdLst/>
            <a:ahLst/>
            <a:cxnLst/>
            <a:rect l="l" t="t" r="r" b="b"/>
            <a:pathLst>
              <a:path w="476250" h="47625">
                <a:moveTo>
                  <a:pt x="476250" y="47619"/>
                </a:moveTo>
                <a:lnTo>
                  <a:pt x="0" y="47619"/>
                </a:lnTo>
                <a:lnTo>
                  <a:pt x="0" y="0"/>
                </a:lnTo>
                <a:lnTo>
                  <a:pt x="476250" y="0"/>
                </a:lnTo>
                <a:lnTo>
                  <a:pt x="476250" y="4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802519" y="2114097"/>
            <a:ext cx="447675" cy="123825"/>
          </a:xfrm>
          <a:custGeom>
            <a:avLst/>
            <a:gdLst/>
            <a:ahLst/>
            <a:cxnLst/>
            <a:rect l="l" t="t" r="r" b="b"/>
            <a:pathLst>
              <a:path w="447675" h="123825">
                <a:moveTo>
                  <a:pt x="300087" y="123824"/>
                </a:moveTo>
                <a:lnTo>
                  <a:pt x="301441" y="120572"/>
                </a:lnTo>
                <a:lnTo>
                  <a:pt x="303223" y="116597"/>
                </a:lnTo>
                <a:lnTo>
                  <a:pt x="306764" y="108703"/>
                </a:lnTo>
                <a:lnTo>
                  <a:pt x="309816" y="100263"/>
                </a:lnTo>
                <a:lnTo>
                  <a:pt x="313032" y="87987"/>
                </a:lnTo>
                <a:lnTo>
                  <a:pt x="315003" y="76933"/>
                </a:lnTo>
                <a:lnTo>
                  <a:pt x="315003" y="72549"/>
                </a:lnTo>
                <a:lnTo>
                  <a:pt x="0" y="72549"/>
                </a:lnTo>
                <a:lnTo>
                  <a:pt x="0" y="51275"/>
                </a:lnTo>
                <a:lnTo>
                  <a:pt x="315003" y="51275"/>
                </a:lnTo>
                <a:lnTo>
                  <a:pt x="315003" y="46892"/>
                </a:lnTo>
                <a:lnTo>
                  <a:pt x="313032" y="35838"/>
                </a:lnTo>
                <a:lnTo>
                  <a:pt x="309817" y="23561"/>
                </a:lnTo>
                <a:lnTo>
                  <a:pt x="306765" y="15122"/>
                </a:lnTo>
                <a:lnTo>
                  <a:pt x="301440" y="3252"/>
                </a:lnTo>
                <a:lnTo>
                  <a:pt x="300026" y="0"/>
                </a:lnTo>
                <a:lnTo>
                  <a:pt x="323358" y="9615"/>
                </a:lnTo>
                <a:lnTo>
                  <a:pt x="373868" y="30794"/>
                </a:lnTo>
                <a:lnTo>
                  <a:pt x="424261" y="52038"/>
                </a:lnTo>
                <a:lnTo>
                  <a:pt x="447187" y="61847"/>
                </a:lnTo>
                <a:lnTo>
                  <a:pt x="424373" y="71675"/>
                </a:lnTo>
                <a:lnTo>
                  <a:pt x="374016" y="92964"/>
                </a:lnTo>
                <a:lnTo>
                  <a:pt x="323470" y="114188"/>
                </a:lnTo>
                <a:lnTo>
                  <a:pt x="300087" y="123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237734" y="189436"/>
            <a:ext cx="421830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175" dirty="0">
                <a:latin typeface="Tahoma"/>
                <a:cs typeface="Tahoma"/>
              </a:rPr>
              <a:t>FLOWCHART</a:t>
            </a:r>
          </a:p>
        </p:txBody>
      </p:sp>
      <p:sp>
        <p:nvSpPr>
          <p:cNvPr id="57" name="object 57"/>
          <p:cNvSpPr/>
          <p:nvPr/>
        </p:nvSpPr>
        <p:spPr>
          <a:xfrm>
            <a:off x="8758177" y="2120781"/>
            <a:ext cx="447675" cy="123825"/>
          </a:xfrm>
          <a:custGeom>
            <a:avLst/>
            <a:gdLst/>
            <a:ahLst/>
            <a:cxnLst/>
            <a:rect l="l" t="t" r="r" b="b"/>
            <a:pathLst>
              <a:path w="447675" h="123825">
                <a:moveTo>
                  <a:pt x="300087" y="123824"/>
                </a:moveTo>
                <a:lnTo>
                  <a:pt x="301441" y="120572"/>
                </a:lnTo>
                <a:lnTo>
                  <a:pt x="303223" y="116597"/>
                </a:lnTo>
                <a:lnTo>
                  <a:pt x="306764" y="108703"/>
                </a:lnTo>
                <a:lnTo>
                  <a:pt x="309816" y="100263"/>
                </a:lnTo>
                <a:lnTo>
                  <a:pt x="313032" y="87987"/>
                </a:lnTo>
                <a:lnTo>
                  <a:pt x="315003" y="76933"/>
                </a:lnTo>
                <a:lnTo>
                  <a:pt x="315003" y="72549"/>
                </a:lnTo>
                <a:lnTo>
                  <a:pt x="0" y="72549"/>
                </a:lnTo>
                <a:lnTo>
                  <a:pt x="0" y="51275"/>
                </a:lnTo>
                <a:lnTo>
                  <a:pt x="315003" y="51275"/>
                </a:lnTo>
                <a:lnTo>
                  <a:pt x="315003" y="46892"/>
                </a:lnTo>
                <a:lnTo>
                  <a:pt x="313032" y="35838"/>
                </a:lnTo>
                <a:lnTo>
                  <a:pt x="309817" y="23561"/>
                </a:lnTo>
                <a:lnTo>
                  <a:pt x="306765" y="15122"/>
                </a:lnTo>
                <a:lnTo>
                  <a:pt x="301440" y="3252"/>
                </a:lnTo>
                <a:lnTo>
                  <a:pt x="300026" y="0"/>
                </a:lnTo>
                <a:lnTo>
                  <a:pt x="323358" y="9615"/>
                </a:lnTo>
                <a:lnTo>
                  <a:pt x="373868" y="30794"/>
                </a:lnTo>
                <a:lnTo>
                  <a:pt x="424261" y="52038"/>
                </a:lnTo>
                <a:lnTo>
                  <a:pt x="447187" y="61847"/>
                </a:lnTo>
                <a:lnTo>
                  <a:pt x="424373" y="71675"/>
                </a:lnTo>
                <a:lnTo>
                  <a:pt x="374016" y="92964"/>
                </a:lnTo>
                <a:lnTo>
                  <a:pt x="323470" y="114188"/>
                </a:lnTo>
                <a:lnTo>
                  <a:pt x="300087" y="123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47422" y="4012932"/>
            <a:ext cx="2846705" cy="139065"/>
          </a:xfrm>
          <a:custGeom>
            <a:avLst/>
            <a:gdLst/>
            <a:ahLst/>
            <a:cxnLst/>
            <a:rect l="l" t="t" r="r" b="b"/>
            <a:pathLst>
              <a:path w="2846704" h="139064">
                <a:moveTo>
                  <a:pt x="447179" y="77089"/>
                </a:moveTo>
                <a:lnTo>
                  <a:pt x="424256" y="67284"/>
                </a:lnTo>
                <a:lnTo>
                  <a:pt x="373862" y="46037"/>
                </a:lnTo>
                <a:lnTo>
                  <a:pt x="323354" y="24853"/>
                </a:lnTo>
                <a:lnTo>
                  <a:pt x="300075" y="15240"/>
                </a:lnTo>
                <a:lnTo>
                  <a:pt x="301434" y="18491"/>
                </a:lnTo>
                <a:lnTo>
                  <a:pt x="306755" y="30365"/>
                </a:lnTo>
                <a:lnTo>
                  <a:pt x="309816" y="38798"/>
                </a:lnTo>
                <a:lnTo>
                  <a:pt x="313029" y="51079"/>
                </a:lnTo>
                <a:lnTo>
                  <a:pt x="314998" y="62128"/>
                </a:lnTo>
                <a:lnTo>
                  <a:pt x="314998" y="66522"/>
                </a:lnTo>
                <a:lnTo>
                  <a:pt x="0" y="66522"/>
                </a:lnTo>
                <a:lnTo>
                  <a:pt x="0" y="87795"/>
                </a:lnTo>
                <a:lnTo>
                  <a:pt x="314998" y="87795"/>
                </a:lnTo>
                <a:lnTo>
                  <a:pt x="314998" y="92176"/>
                </a:lnTo>
                <a:lnTo>
                  <a:pt x="313029" y="103225"/>
                </a:lnTo>
                <a:lnTo>
                  <a:pt x="309816" y="115506"/>
                </a:lnTo>
                <a:lnTo>
                  <a:pt x="306755" y="123939"/>
                </a:lnTo>
                <a:lnTo>
                  <a:pt x="303212" y="131838"/>
                </a:lnTo>
                <a:lnTo>
                  <a:pt x="301434" y="135813"/>
                </a:lnTo>
                <a:lnTo>
                  <a:pt x="300024" y="139065"/>
                </a:lnTo>
                <a:lnTo>
                  <a:pt x="323469" y="129425"/>
                </a:lnTo>
                <a:lnTo>
                  <a:pt x="374015" y="108204"/>
                </a:lnTo>
                <a:lnTo>
                  <a:pt x="424370" y="86918"/>
                </a:lnTo>
                <a:lnTo>
                  <a:pt x="447179" y="77089"/>
                </a:lnTo>
                <a:close/>
              </a:path>
              <a:path w="2846704" h="139064">
                <a:moveTo>
                  <a:pt x="2846692" y="61836"/>
                </a:moveTo>
                <a:lnTo>
                  <a:pt x="2823768" y="52031"/>
                </a:lnTo>
                <a:lnTo>
                  <a:pt x="2773375" y="30784"/>
                </a:lnTo>
                <a:lnTo>
                  <a:pt x="2722867" y="9613"/>
                </a:lnTo>
                <a:lnTo>
                  <a:pt x="2699588" y="0"/>
                </a:lnTo>
                <a:lnTo>
                  <a:pt x="2700947" y="3251"/>
                </a:lnTo>
                <a:lnTo>
                  <a:pt x="2706268" y="15113"/>
                </a:lnTo>
                <a:lnTo>
                  <a:pt x="2709316" y="23558"/>
                </a:lnTo>
                <a:lnTo>
                  <a:pt x="2712529" y="35839"/>
                </a:lnTo>
                <a:lnTo>
                  <a:pt x="2714510" y="46888"/>
                </a:lnTo>
                <a:lnTo>
                  <a:pt x="2714510" y="51269"/>
                </a:lnTo>
                <a:lnTo>
                  <a:pt x="2399500" y="51269"/>
                </a:lnTo>
                <a:lnTo>
                  <a:pt x="2399500" y="72542"/>
                </a:lnTo>
                <a:lnTo>
                  <a:pt x="2714510" y="72542"/>
                </a:lnTo>
                <a:lnTo>
                  <a:pt x="2714510" y="76923"/>
                </a:lnTo>
                <a:lnTo>
                  <a:pt x="2712529" y="87985"/>
                </a:lnTo>
                <a:lnTo>
                  <a:pt x="2709316" y="100253"/>
                </a:lnTo>
                <a:lnTo>
                  <a:pt x="2706268" y="108699"/>
                </a:lnTo>
                <a:lnTo>
                  <a:pt x="2702725" y="116598"/>
                </a:lnTo>
                <a:lnTo>
                  <a:pt x="2700947" y="120573"/>
                </a:lnTo>
                <a:lnTo>
                  <a:pt x="2699537" y="123825"/>
                </a:lnTo>
                <a:lnTo>
                  <a:pt x="2722969" y="114185"/>
                </a:lnTo>
                <a:lnTo>
                  <a:pt x="2773515" y="92964"/>
                </a:lnTo>
                <a:lnTo>
                  <a:pt x="2823870" y="71666"/>
                </a:lnTo>
                <a:lnTo>
                  <a:pt x="2846692" y="618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918520" y="4012932"/>
            <a:ext cx="4939030" cy="1303655"/>
          </a:xfrm>
          <a:custGeom>
            <a:avLst/>
            <a:gdLst/>
            <a:ahLst/>
            <a:cxnLst/>
            <a:rect l="l" t="t" r="r" b="b"/>
            <a:pathLst>
              <a:path w="4939030" h="1303654">
                <a:moveTo>
                  <a:pt x="444627" y="1230871"/>
                </a:moveTo>
                <a:lnTo>
                  <a:pt x="129628" y="1230871"/>
                </a:lnTo>
                <a:lnTo>
                  <a:pt x="129628" y="1226489"/>
                </a:lnTo>
                <a:lnTo>
                  <a:pt x="131597" y="1215428"/>
                </a:lnTo>
                <a:lnTo>
                  <a:pt x="134810" y="1203159"/>
                </a:lnTo>
                <a:lnTo>
                  <a:pt x="137871" y="1194714"/>
                </a:lnTo>
                <a:lnTo>
                  <a:pt x="143192" y="1182852"/>
                </a:lnTo>
                <a:lnTo>
                  <a:pt x="144602" y="1179588"/>
                </a:lnTo>
                <a:lnTo>
                  <a:pt x="0" y="1240345"/>
                </a:lnTo>
                <a:lnTo>
                  <a:pt x="0" y="1242542"/>
                </a:lnTo>
                <a:lnTo>
                  <a:pt x="121158" y="1293787"/>
                </a:lnTo>
                <a:lnTo>
                  <a:pt x="144526" y="1303413"/>
                </a:lnTo>
                <a:lnTo>
                  <a:pt x="143192" y="1300162"/>
                </a:lnTo>
                <a:lnTo>
                  <a:pt x="141401" y="1296187"/>
                </a:lnTo>
                <a:lnTo>
                  <a:pt x="137871" y="1288300"/>
                </a:lnTo>
                <a:lnTo>
                  <a:pt x="134810" y="1279855"/>
                </a:lnTo>
                <a:lnTo>
                  <a:pt x="131597" y="1267587"/>
                </a:lnTo>
                <a:lnTo>
                  <a:pt x="129628" y="1256525"/>
                </a:lnTo>
                <a:lnTo>
                  <a:pt x="129628" y="1252143"/>
                </a:lnTo>
                <a:lnTo>
                  <a:pt x="444627" y="1252143"/>
                </a:lnTo>
                <a:lnTo>
                  <a:pt x="444627" y="1230871"/>
                </a:lnTo>
                <a:close/>
              </a:path>
              <a:path w="4939030" h="1303654">
                <a:moveTo>
                  <a:pt x="3676421" y="1181862"/>
                </a:moveTo>
                <a:lnTo>
                  <a:pt x="3361410" y="1181862"/>
                </a:lnTo>
                <a:lnTo>
                  <a:pt x="3361410" y="1177480"/>
                </a:lnTo>
                <a:lnTo>
                  <a:pt x="3363391" y="1166418"/>
                </a:lnTo>
                <a:lnTo>
                  <a:pt x="3366605" y="1154150"/>
                </a:lnTo>
                <a:lnTo>
                  <a:pt x="3369653" y="1145705"/>
                </a:lnTo>
                <a:lnTo>
                  <a:pt x="3374974" y="1133830"/>
                </a:lnTo>
                <a:lnTo>
                  <a:pt x="3376396" y="1130579"/>
                </a:lnTo>
                <a:lnTo>
                  <a:pt x="3231781" y="1191336"/>
                </a:lnTo>
                <a:lnTo>
                  <a:pt x="3231781" y="1193533"/>
                </a:lnTo>
                <a:lnTo>
                  <a:pt x="3352952" y="1244777"/>
                </a:lnTo>
                <a:lnTo>
                  <a:pt x="3376307" y="1254404"/>
                </a:lnTo>
                <a:lnTo>
                  <a:pt x="3374974" y="1251153"/>
                </a:lnTo>
                <a:lnTo>
                  <a:pt x="3373196" y="1247178"/>
                </a:lnTo>
                <a:lnTo>
                  <a:pt x="3369653" y="1239291"/>
                </a:lnTo>
                <a:lnTo>
                  <a:pt x="3366605" y="1230845"/>
                </a:lnTo>
                <a:lnTo>
                  <a:pt x="3363391" y="1218565"/>
                </a:lnTo>
                <a:lnTo>
                  <a:pt x="3361410" y="1207516"/>
                </a:lnTo>
                <a:lnTo>
                  <a:pt x="3361410" y="1203134"/>
                </a:lnTo>
                <a:lnTo>
                  <a:pt x="3676421" y="1203134"/>
                </a:lnTo>
                <a:lnTo>
                  <a:pt x="3676421" y="1181862"/>
                </a:lnTo>
                <a:close/>
              </a:path>
              <a:path w="4939030" h="1303654">
                <a:moveTo>
                  <a:pt x="3714508" y="61836"/>
                </a:moveTo>
                <a:lnTo>
                  <a:pt x="3691585" y="52031"/>
                </a:lnTo>
                <a:lnTo>
                  <a:pt x="3641191" y="30784"/>
                </a:lnTo>
                <a:lnTo>
                  <a:pt x="3590671" y="9613"/>
                </a:lnTo>
                <a:lnTo>
                  <a:pt x="3567404" y="0"/>
                </a:lnTo>
                <a:lnTo>
                  <a:pt x="3568763" y="3251"/>
                </a:lnTo>
                <a:lnTo>
                  <a:pt x="3574084" y="15113"/>
                </a:lnTo>
                <a:lnTo>
                  <a:pt x="3577132" y="23558"/>
                </a:lnTo>
                <a:lnTo>
                  <a:pt x="3580346" y="35839"/>
                </a:lnTo>
                <a:lnTo>
                  <a:pt x="3582327" y="46888"/>
                </a:lnTo>
                <a:lnTo>
                  <a:pt x="3582327" y="51269"/>
                </a:lnTo>
                <a:lnTo>
                  <a:pt x="3267316" y="51269"/>
                </a:lnTo>
                <a:lnTo>
                  <a:pt x="3267316" y="72542"/>
                </a:lnTo>
                <a:lnTo>
                  <a:pt x="3582327" y="72542"/>
                </a:lnTo>
                <a:lnTo>
                  <a:pt x="3582327" y="76923"/>
                </a:lnTo>
                <a:lnTo>
                  <a:pt x="3580346" y="87985"/>
                </a:lnTo>
                <a:lnTo>
                  <a:pt x="3577132" y="100253"/>
                </a:lnTo>
                <a:lnTo>
                  <a:pt x="3574084" y="108699"/>
                </a:lnTo>
                <a:lnTo>
                  <a:pt x="3570541" y="116598"/>
                </a:lnTo>
                <a:lnTo>
                  <a:pt x="3568763" y="120573"/>
                </a:lnTo>
                <a:lnTo>
                  <a:pt x="3567353" y="123825"/>
                </a:lnTo>
                <a:lnTo>
                  <a:pt x="3590785" y="114185"/>
                </a:lnTo>
                <a:lnTo>
                  <a:pt x="3641331" y="92964"/>
                </a:lnTo>
                <a:lnTo>
                  <a:pt x="3691686" y="71666"/>
                </a:lnTo>
                <a:lnTo>
                  <a:pt x="3714508" y="61836"/>
                </a:lnTo>
                <a:close/>
              </a:path>
              <a:path w="4939030" h="1303654">
                <a:moveTo>
                  <a:pt x="4938750" y="688301"/>
                </a:moveTo>
                <a:lnTo>
                  <a:pt x="4935512" y="689711"/>
                </a:lnTo>
                <a:lnTo>
                  <a:pt x="4931537" y="691489"/>
                </a:lnTo>
                <a:lnTo>
                  <a:pt x="4923637" y="695032"/>
                </a:lnTo>
                <a:lnTo>
                  <a:pt x="4915205" y="698080"/>
                </a:lnTo>
                <a:lnTo>
                  <a:pt x="4902924" y="701306"/>
                </a:lnTo>
                <a:lnTo>
                  <a:pt x="4891875" y="703275"/>
                </a:lnTo>
                <a:lnTo>
                  <a:pt x="4887493" y="703275"/>
                </a:lnTo>
                <a:lnTo>
                  <a:pt x="4887493" y="388264"/>
                </a:lnTo>
                <a:lnTo>
                  <a:pt x="4866221" y="388264"/>
                </a:lnTo>
                <a:lnTo>
                  <a:pt x="4866221" y="703275"/>
                </a:lnTo>
                <a:lnTo>
                  <a:pt x="4861826" y="703275"/>
                </a:lnTo>
                <a:lnTo>
                  <a:pt x="4850777" y="701306"/>
                </a:lnTo>
                <a:lnTo>
                  <a:pt x="4838497" y="698080"/>
                </a:lnTo>
                <a:lnTo>
                  <a:pt x="4830064" y="695032"/>
                </a:lnTo>
                <a:lnTo>
                  <a:pt x="4818189" y="689711"/>
                </a:lnTo>
                <a:lnTo>
                  <a:pt x="4814938" y="688301"/>
                </a:lnTo>
                <a:lnTo>
                  <a:pt x="4875695" y="832904"/>
                </a:lnTo>
                <a:lnTo>
                  <a:pt x="4877879" y="832904"/>
                </a:lnTo>
                <a:lnTo>
                  <a:pt x="4929124" y="711746"/>
                </a:lnTo>
                <a:lnTo>
                  <a:pt x="4938750" y="6883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02515" y="9054172"/>
            <a:ext cx="2863850" cy="168275"/>
          </a:xfrm>
          <a:custGeom>
            <a:avLst/>
            <a:gdLst/>
            <a:ahLst/>
            <a:cxnLst/>
            <a:rect l="l" t="t" r="r" b="b"/>
            <a:pathLst>
              <a:path w="2863850" h="168275">
                <a:moveTo>
                  <a:pt x="447179" y="61849"/>
                </a:moveTo>
                <a:lnTo>
                  <a:pt x="424256" y="52044"/>
                </a:lnTo>
                <a:lnTo>
                  <a:pt x="373862" y="30797"/>
                </a:lnTo>
                <a:lnTo>
                  <a:pt x="323354" y="9626"/>
                </a:lnTo>
                <a:lnTo>
                  <a:pt x="300075" y="0"/>
                </a:lnTo>
                <a:lnTo>
                  <a:pt x="301434" y="3263"/>
                </a:lnTo>
                <a:lnTo>
                  <a:pt x="306755" y="15125"/>
                </a:lnTo>
                <a:lnTo>
                  <a:pt x="309816" y="23571"/>
                </a:lnTo>
                <a:lnTo>
                  <a:pt x="313029" y="35839"/>
                </a:lnTo>
                <a:lnTo>
                  <a:pt x="314998" y="46901"/>
                </a:lnTo>
                <a:lnTo>
                  <a:pt x="314998" y="51282"/>
                </a:lnTo>
                <a:lnTo>
                  <a:pt x="0" y="51282"/>
                </a:lnTo>
                <a:lnTo>
                  <a:pt x="0" y="72555"/>
                </a:lnTo>
                <a:lnTo>
                  <a:pt x="314998" y="72555"/>
                </a:lnTo>
                <a:lnTo>
                  <a:pt x="314998" y="76936"/>
                </a:lnTo>
                <a:lnTo>
                  <a:pt x="303225" y="116598"/>
                </a:lnTo>
                <a:lnTo>
                  <a:pt x="301434" y="120573"/>
                </a:lnTo>
                <a:lnTo>
                  <a:pt x="300024" y="123825"/>
                </a:lnTo>
                <a:lnTo>
                  <a:pt x="323469" y="114198"/>
                </a:lnTo>
                <a:lnTo>
                  <a:pt x="374015" y="92964"/>
                </a:lnTo>
                <a:lnTo>
                  <a:pt x="424370" y="71678"/>
                </a:lnTo>
                <a:lnTo>
                  <a:pt x="447179" y="61849"/>
                </a:lnTo>
                <a:close/>
              </a:path>
              <a:path w="2863850" h="168275">
                <a:moveTo>
                  <a:pt x="2863367" y="106146"/>
                </a:moveTo>
                <a:lnTo>
                  <a:pt x="2840444" y="96342"/>
                </a:lnTo>
                <a:lnTo>
                  <a:pt x="2790050" y="75095"/>
                </a:lnTo>
                <a:lnTo>
                  <a:pt x="2739529" y="53911"/>
                </a:lnTo>
                <a:lnTo>
                  <a:pt x="2716263" y="44297"/>
                </a:lnTo>
                <a:lnTo>
                  <a:pt x="2717622" y="47548"/>
                </a:lnTo>
                <a:lnTo>
                  <a:pt x="2722943" y="59423"/>
                </a:lnTo>
                <a:lnTo>
                  <a:pt x="2725991" y="67868"/>
                </a:lnTo>
                <a:lnTo>
                  <a:pt x="2729204" y="80137"/>
                </a:lnTo>
                <a:lnTo>
                  <a:pt x="2731185" y="91198"/>
                </a:lnTo>
                <a:lnTo>
                  <a:pt x="2731185" y="95580"/>
                </a:lnTo>
                <a:lnTo>
                  <a:pt x="2416175" y="95580"/>
                </a:lnTo>
                <a:lnTo>
                  <a:pt x="2416175" y="116852"/>
                </a:lnTo>
                <a:lnTo>
                  <a:pt x="2731185" y="116852"/>
                </a:lnTo>
                <a:lnTo>
                  <a:pt x="2731185" y="121234"/>
                </a:lnTo>
                <a:lnTo>
                  <a:pt x="2729204" y="132283"/>
                </a:lnTo>
                <a:lnTo>
                  <a:pt x="2725991" y="144564"/>
                </a:lnTo>
                <a:lnTo>
                  <a:pt x="2722943" y="153009"/>
                </a:lnTo>
                <a:lnTo>
                  <a:pt x="2719400" y="160896"/>
                </a:lnTo>
                <a:lnTo>
                  <a:pt x="2717622" y="164871"/>
                </a:lnTo>
                <a:lnTo>
                  <a:pt x="2716199" y="168122"/>
                </a:lnTo>
                <a:lnTo>
                  <a:pt x="2739644" y="158496"/>
                </a:lnTo>
                <a:lnTo>
                  <a:pt x="2790190" y="137261"/>
                </a:lnTo>
                <a:lnTo>
                  <a:pt x="2840545" y="115976"/>
                </a:lnTo>
                <a:lnTo>
                  <a:pt x="2863367" y="1061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644402" y="9123015"/>
            <a:ext cx="447675" cy="123825"/>
          </a:xfrm>
          <a:custGeom>
            <a:avLst/>
            <a:gdLst/>
            <a:ahLst/>
            <a:cxnLst/>
            <a:rect l="l" t="t" r="r" b="b"/>
            <a:pathLst>
              <a:path w="447675" h="123825">
                <a:moveTo>
                  <a:pt x="300087" y="123824"/>
                </a:moveTo>
                <a:lnTo>
                  <a:pt x="301441" y="120572"/>
                </a:lnTo>
                <a:lnTo>
                  <a:pt x="303223" y="116597"/>
                </a:lnTo>
                <a:lnTo>
                  <a:pt x="306764" y="108703"/>
                </a:lnTo>
                <a:lnTo>
                  <a:pt x="309816" y="100263"/>
                </a:lnTo>
                <a:lnTo>
                  <a:pt x="313032" y="87987"/>
                </a:lnTo>
                <a:lnTo>
                  <a:pt x="315003" y="76933"/>
                </a:lnTo>
                <a:lnTo>
                  <a:pt x="315003" y="72549"/>
                </a:lnTo>
                <a:lnTo>
                  <a:pt x="0" y="72549"/>
                </a:lnTo>
                <a:lnTo>
                  <a:pt x="0" y="51275"/>
                </a:lnTo>
                <a:lnTo>
                  <a:pt x="315003" y="51275"/>
                </a:lnTo>
                <a:lnTo>
                  <a:pt x="315003" y="46892"/>
                </a:lnTo>
                <a:lnTo>
                  <a:pt x="313032" y="35838"/>
                </a:lnTo>
                <a:lnTo>
                  <a:pt x="309817" y="23561"/>
                </a:lnTo>
                <a:lnTo>
                  <a:pt x="306765" y="15122"/>
                </a:lnTo>
                <a:lnTo>
                  <a:pt x="301440" y="3252"/>
                </a:lnTo>
                <a:lnTo>
                  <a:pt x="300026" y="0"/>
                </a:lnTo>
                <a:lnTo>
                  <a:pt x="323358" y="9615"/>
                </a:lnTo>
                <a:lnTo>
                  <a:pt x="373868" y="30794"/>
                </a:lnTo>
                <a:lnTo>
                  <a:pt x="424261" y="52038"/>
                </a:lnTo>
                <a:lnTo>
                  <a:pt x="447187" y="61847"/>
                </a:lnTo>
                <a:lnTo>
                  <a:pt x="424373" y="71675"/>
                </a:lnTo>
                <a:lnTo>
                  <a:pt x="374016" y="92964"/>
                </a:lnTo>
                <a:lnTo>
                  <a:pt x="323470" y="114188"/>
                </a:lnTo>
                <a:lnTo>
                  <a:pt x="300087" y="123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561" y="522545"/>
            <a:ext cx="446405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u="none" spc="-35" dirty="0">
                <a:latin typeface="Tahoma"/>
                <a:cs typeface="Tahoma"/>
              </a:rPr>
              <a:t>REQUIREMENTS</a:t>
            </a:r>
            <a:endParaRPr sz="43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5311" y="1366283"/>
            <a:ext cx="2620010" cy="0"/>
          </a:xfrm>
          <a:custGeom>
            <a:avLst/>
            <a:gdLst/>
            <a:ahLst/>
            <a:cxnLst/>
            <a:rect l="l" t="t" r="r" b="b"/>
            <a:pathLst>
              <a:path w="2620010">
                <a:moveTo>
                  <a:pt x="0" y="0"/>
                </a:moveTo>
                <a:lnTo>
                  <a:pt x="2619483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-25" y="953401"/>
            <a:ext cx="18288000" cy="9333865"/>
            <a:chOff x="-25" y="953401"/>
            <a:chExt cx="18288000" cy="9333865"/>
          </a:xfrm>
        </p:grpSpPr>
        <p:sp>
          <p:nvSpPr>
            <p:cNvPr id="5" name="object 5"/>
            <p:cNvSpPr/>
            <p:nvPr/>
          </p:nvSpPr>
          <p:spPr>
            <a:xfrm>
              <a:off x="-25" y="6099693"/>
              <a:ext cx="18288000" cy="4187825"/>
            </a:xfrm>
            <a:custGeom>
              <a:avLst/>
              <a:gdLst/>
              <a:ahLst/>
              <a:cxnLst/>
              <a:rect l="l" t="t" r="r" b="b"/>
              <a:pathLst>
                <a:path w="18288000" h="4187825">
                  <a:moveTo>
                    <a:pt x="0" y="4187332"/>
                  </a:moveTo>
                  <a:lnTo>
                    <a:pt x="0" y="0"/>
                  </a:lnTo>
                  <a:lnTo>
                    <a:pt x="18287998" y="0"/>
                  </a:lnTo>
                  <a:lnTo>
                    <a:pt x="18287998" y="4187332"/>
                  </a:lnTo>
                  <a:lnTo>
                    <a:pt x="0" y="4187332"/>
                  </a:lnTo>
                  <a:close/>
                </a:path>
              </a:pathLst>
            </a:custGeom>
            <a:solidFill>
              <a:srgbClr val="583C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031" y="1007439"/>
              <a:ext cx="6127898" cy="82699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805993" y="953401"/>
              <a:ext cx="6234430" cy="8380730"/>
            </a:xfrm>
            <a:custGeom>
              <a:avLst/>
              <a:gdLst/>
              <a:ahLst/>
              <a:cxnLst/>
              <a:rect l="l" t="t" r="r" b="b"/>
              <a:pathLst>
                <a:path w="6234430" h="8380730">
                  <a:moveTo>
                    <a:pt x="5568064" y="8380197"/>
                  </a:moveTo>
                  <a:lnTo>
                    <a:pt x="665746" y="8380197"/>
                  </a:lnTo>
                  <a:lnTo>
                    <a:pt x="618116" y="8378512"/>
                  </a:lnTo>
                  <a:lnTo>
                    <a:pt x="571607" y="8373581"/>
                  </a:lnTo>
                  <a:lnTo>
                    <a:pt x="525997" y="8365481"/>
                  </a:lnTo>
                  <a:lnTo>
                    <a:pt x="481510" y="8354336"/>
                  </a:lnTo>
                  <a:lnTo>
                    <a:pt x="438260" y="8340260"/>
                  </a:lnTo>
                  <a:lnTo>
                    <a:pt x="396360" y="8323366"/>
                  </a:lnTo>
                  <a:lnTo>
                    <a:pt x="355921" y="8303767"/>
                  </a:lnTo>
                  <a:lnTo>
                    <a:pt x="317058" y="8281575"/>
                  </a:lnTo>
                  <a:lnTo>
                    <a:pt x="279884" y="8256904"/>
                  </a:lnTo>
                  <a:lnTo>
                    <a:pt x="244511" y="8229866"/>
                  </a:lnTo>
                  <a:lnTo>
                    <a:pt x="211052" y="8200575"/>
                  </a:lnTo>
                  <a:lnTo>
                    <a:pt x="179621" y="8169144"/>
                  </a:lnTo>
                  <a:lnTo>
                    <a:pt x="150330" y="8135686"/>
                  </a:lnTo>
                  <a:lnTo>
                    <a:pt x="123293" y="8100313"/>
                  </a:lnTo>
                  <a:lnTo>
                    <a:pt x="98621" y="8063138"/>
                  </a:lnTo>
                  <a:lnTo>
                    <a:pt x="76430" y="8024275"/>
                  </a:lnTo>
                  <a:lnTo>
                    <a:pt x="56830" y="7983837"/>
                  </a:lnTo>
                  <a:lnTo>
                    <a:pt x="39936" y="7941936"/>
                  </a:lnTo>
                  <a:lnTo>
                    <a:pt x="25860" y="7898686"/>
                  </a:lnTo>
                  <a:lnTo>
                    <a:pt x="14715" y="7854199"/>
                  </a:lnTo>
                  <a:lnTo>
                    <a:pt x="6615" y="7808589"/>
                  </a:lnTo>
                  <a:lnTo>
                    <a:pt x="1672" y="7761968"/>
                  </a:lnTo>
                  <a:lnTo>
                    <a:pt x="0" y="7714459"/>
                  </a:lnTo>
                  <a:lnTo>
                    <a:pt x="75" y="665746"/>
                  </a:lnTo>
                  <a:lnTo>
                    <a:pt x="1672" y="620120"/>
                  </a:lnTo>
                  <a:lnTo>
                    <a:pt x="6615" y="573253"/>
                  </a:lnTo>
                  <a:lnTo>
                    <a:pt x="14715" y="527418"/>
                  </a:lnTo>
                  <a:lnTo>
                    <a:pt x="25860" y="482729"/>
                  </a:lnTo>
                  <a:lnTo>
                    <a:pt x="39936" y="439296"/>
                  </a:lnTo>
                  <a:lnTo>
                    <a:pt x="56830" y="397232"/>
                  </a:lnTo>
                  <a:lnTo>
                    <a:pt x="76430" y="356649"/>
                  </a:lnTo>
                  <a:lnTo>
                    <a:pt x="98621" y="317658"/>
                  </a:lnTo>
                  <a:lnTo>
                    <a:pt x="123293" y="280371"/>
                  </a:lnTo>
                  <a:lnTo>
                    <a:pt x="150330" y="244901"/>
                  </a:lnTo>
                  <a:lnTo>
                    <a:pt x="179621" y="211359"/>
                  </a:lnTo>
                  <a:lnTo>
                    <a:pt x="211052" y="179857"/>
                  </a:lnTo>
                  <a:lnTo>
                    <a:pt x="244511" y="150508"/>
                  </a:lnTo>
                  <a:lnTo>
                    <a:pt x="279884" y="123422"/>
                  </a:lnTo>
                  <a:lnTo>
                    <a:pt x="317058" y="98712"/>
                  </a:lnTo>
                  <a:lnTo>
                    <a:pt x="356047" y="76430"/>
                  </a:lnTo>
                  <a:lnTo>
                    <a:pt x="396455" y="56830"/>
                  </a:lnTo>
                  <a:lnTo>
                    <a:pt x="438328" y="39936"/>
                  </a:lnTo>
                  <a:lnTo>
                    <a:pt x="481556" y="25860"/>
                  </a:lnTo>
                  <a:lnTo>
                    <a:pt x="526024" y="14715"/>
                  </a:lnTo>
                  <a:lnTo>
                    <a:pt x="571621" y="6615"/>
                  </a:lnTo>
                  <a:lnTo>
                    <a:pt x="618233" y="1672"/>
                  </a:lnTo>
                  <a:lnTo>
                    <a:pt x="665741" y="0"/>
                  </a:lnTo>
                  <a:lnTo>
                    <a:pt x="5568069" y="0"/>
                  </a:lnTo>
                  <a:lnTo>
                    <a:pt x="5615583" y="1672"/>
                  </a:lnTo>
                  <a:lnTo>
                    <a:pt x="5662211" y="6617"/>
                  </a:lnTo>
                  <a:lnTo>
                    <a:pt x="5707832" y="14720"/>
                  </a:lnTo>
                  <a:lnTo>
                    <a:pt x="5752334" y="25871"/>
                  </a:lnTo>
                  <a:lnTo>
                    <a:pt x="5795605" y="39958"/>
                  </a:lnTo>
                  <a:lnTo>
                    <a:pt x="5837530" y="56869"/>
                  </a:lnTo>
                  <a:lnTo>
                    <a:pt x="5877995" y="76491"/>
                  </a:lnTo>
                  <a:lnTo>
                    <a:pt x="5916752" y="98621"/>
                  </a:lnTo>
                  <a:lnTo>
                    <a:pt x="5930996" y="108075"/>
                  </a:lnTo>
                  <a:lnTo>
                    <a:pt x="665746" y="108075"/>
                  </a:lnTo>
                  <a:lnTo>
                    <a:pt x="617778" y="110130"/>
                  </a:lnTo>
                  <a:lnTo>
                    <a:pt x="570914" y="116183"/>
                  </a:lnTo>
                  <a:lnTo>
                    <a:pt x="525325" y="126062"/>
                  </a:lnTo>
                  <a:lnTo>
                    <a:pt x="481180" y="139599"/>
                  </a:lnTo>
                  <a:lnTo>
                    <a:pt x="438650" y="156622"/>
                  </a:lnTo>
                  <a:lnTo>
                    <a:pt x="397905" y="176961"/>
                  </a:lnTo>
                  <a:lnTo>
                    <a:pt x="359115" y="200447"/>
                  </a:lnTo>
                  <a:lnTo>
                    <a:pt x="322450" y="226909"/>
                  </a:lnTo>
                  <a:lnTo>
                    <a:pt x="288081" y="256177"/>
                  </a:lnTo>
                  <a:lnTo>
                    <a:pt x="256177" y="288081"/>
                  </a:lnTo>
                  <a:lnTo>
                    <a:pt x="226909" y="322450"/>
                  </a:lnTo>
                  <a:lnTo>
                    <a:pt x="200447" y="359115"/>
                  </a:lnTo>
                  <a:lnTo>
                    <a:pt x="176961" y="397905"/>
                  </a:lnTo>
                  <a:lnTo>
                    <a:pt x="156622" y="438650"/>
                  </a:lnTo>
                  <a:lnTo>
                    <a:pt x="139599" y="481180"/>
                  </a:lnTo>
                  <a:lnTo>
                    <a:pt x="126062" y="525325"/>
                  </a:lnTo>
                  <a:lnTo>
                    <a:pt x="116183" y="570914"/>
                  </a:lnTo>
                  <a:lnTo>
                    <a:pt x="110130" y="617778"/>
                  </a:lnTo>
                  <a:lnTo>
                    <a:pt x="108075" y="665746"/>
                  </a:lnTo>
                  <a:lnTo>
                    <a:pt x="108168" y="7714459"/>
                  </a:lnTo>
                  <a:lnTo>
                    <a:pt x="110130" y="7760563"/>
                  </a:lnTo>
                  <a:lnTo>
                    <a:pt x="116183" y="7807667"/>
                  </a:lnTo>
                  <a:lnTo>
                    <a:pt x="126062" y="7853436"/>
                  </a:lnTo>
                  <a:lnTo>
                    <a:pt x="139599" y="7897705"/>
                  </a:lnTo>
                  <a:lnTo>
                    <a:pt x="156622" y="7940311"/>
                  </a:lnTo>
                  <a:lnTo>
                    <a:pt x="176961" y="7981089"/>
                  </a:lnTo>
                  <a:lnTo>
                    <a:pt x="200447" y="8019873"/>
                  </a:lnTo>
                  <a:lnTo>
                    <a:pt x="226909" y="8056500"/>
                  </a:lnTo>
                  <a:lnTo>
                    <a:pt x="256177" y="8090805"/>
                  </a:lnTo>
                  <a:lnTo>
                    <a:pt x="288081" y="8122624"/>
                  </a:lnTo>
                  <a:lnTo>
                    <a:pt x="322450" y="8151792"/>
                  </a:lnTo>
                  <a:lnTo>
                    <a:pt x="359115" y="8178144"/>
                  </a:lnTo>
                  <a:lnTo>
                    <a:pt x="397905" y="8201516"/>
                  </a:lnTo>
                  <a:lnTo>
                    <a:pt x="438650" y="8221744"/>
                  </a:lnTo>
                  <a:lnTo>
                    <a:pt x="481180" y="8238663"/>
                  </a:lnTo>
                  <a:lnTo>
                    <a:pt x="525325" y="8252109"/>
                  </a:lnTo>
                  <a:lnTo>
                    <a:pt x="570914" y="8261917"/>
                  </a:lnTo>
                  <a:lnTo>
                    <a:pt x="617778" y="8267922"/>
                  </a:lnTo>
                  <a:lnTo>
                    <a:pt x="665746" y="8269960"/>
                  </a:lnTo>
                  <a:lnTo>
                    <a:pt x="5933810" y="8269960"/>
                  </a:lnTo>
                  <a:lnTo>
                    <a:pt x="5917264" y="8280972"/>
                  </a:lnTo>
                  <a:lnTo>
                    <a:pt x="5878307" y="8303288"/>
                  </a:lnTo>
                  <a:lnTo>
                    <a:pt x="5837777" y="8323001"/>
                  </a:lnTo>
                  <a:lnTo>
                    <a:pt x="5795790" y="8339998"/>
                  </a:lnTo>
                  <a:lnTo>
                    <a:pt x="5752462" y="8354163"/>
                  </a:lnTo>
                  <a:lnTo>
                    <a:pt x="5707909" y="8365380"/>
                  </a:lnTo>
                  <a:lnTo>
                    <a:pt x="5662247" y="8373535"/>
                  </a:lnTo>
                  <a:lnTo>
                    <a:pt x="5615594" y="8378512"/>
                  </a:lnTo>
                  <a:lnTo>
                    <a:pt x="5568064" y="8380197"/>
                  </a:lnTo>
                  <a:close/>
                </a:path>
                <a:path w="6234430" h="8380730">
                  <a:moveTo>
                    <a:pt x="5933810" y="8269960"/>
                  </a:moveTo>
                  <a:lnTo>
                    <a:pt x="5568064" y="8269960"/>
                  </a:lnTo>
                  <a:lnTo>
                    <a:pt x="5616338" y="8267905"/>
                  </a:lnTo>
                  <a:lnTo>
                    <a:pt x="5663442" y="8261852"/>
                  </a:lnTo>
                  <a:lnTo>
                    <a:pt x="5709211" y="8251973"/>
                  </a:lnTo>
                  <a:lnTo>
                    <a:pt x="5753481" y="8238436"/>
                  </a:lnTo>
                  <a:lnTo>
                    <a:pt x="5796086" y="8221413"/>
                  </a:lnTo>
                  <a:lnTo>
                    <a:pt x="5836864" y="8201074"/>
                  </a:lnTo>
                  <a:lnTo>
                    <a:pt x="5875648" y="8177588"/>
                  </a:lnTo>
                  <a:lnTo>
                    <a:pt x="5912275" y="8151126"/>
                  </a:lnTo>
                  <a:lnTo>
                    <a:pt x="5946581" y="8121858"/>
                  </a:lnTo>
                  <a:lnTo>
                    <a:pt x="5978399" y="8089954"/>
                  </a:lnTo>
                  <a:lnTo>
                    <a:pt x="6007567" y="8055585"/>
                  </a:lnTo>
                  <a:lnTo>
                    <a:pt x="6033919" y="8018920"/>
                  </a:lnTo>
                  <a:lnTo>
                    <a:pt x="6057292" y="7980130"/>
                  </a:lnTo>
                  <a:lnTo>
                    <a:pt x="6077520" y="7939385"/>
                  </a:lnTo>
                  <a:lnTo>
                    <a:pt x="6094439" y="7896855"/>
                  </a:lnTo>
                  <a:lnTo>
                    <a:pt x="6107885" y="7852710"/>
                  </a:lnTo>
                  <a:lnTo>
                    <a:pt x="6117692" y="7807120"/>
                  </a:lnTo>
                  <a:lnTo>
                    <a:pt x="6123658" y="7760563"/>
                  </a:lnTo>
                  <a:lnTo>
                    <a:pt x="6125644" y="7714459"/>
                  </a:lnTo>
                  <a:lnTo>
                    <a:pt x="6125736" y="665746"/>
                  </a:lnTo>
                  <a:lnTo>
                    <a:pt x="6123681" y="617472"/>
                  </a:lnTo>
                  <a:lnTo>
                    <a:pt x="6117628" y="570368"/>
                  </a:lnTo>
                  <a:lnTo>
                    <a:pt x="6107749" y="524599"/>
                  </a:lnTo>
                  <a:lnTo>
                    <a:pt x="6094212" y="480329"/>
                  </a:lnTo>
                  <a:lnTo>
                    <a:pt x="6077189" y="437723"/>
                  </a:lnTo>
                  <a:lnTo>
                    <a:pt x="6056850" y="396946"/>
                  </a:lnTo>
                  <a:lnTo>
                    <a:pt x="6033364" y="358162"/>
                  </a:lnTo>
                  <a:lnTo>
                    <a:pt x="6006902" y="321535"/>
                  </a:lnTo>
                  <a:lnTo>
                    <a:pt x="5977634" y="287230"/>
                  </a:lnTo>
                  <a:lnTo>
                    <a:pt x="5945730" y="255411"/>
                  </a:lnTo>
                  <a:lnTo>
                    <a:pt x="5911360" y="226243"/>
                  </a:lnTo>
                  <a:lnTo>
                    <a:pt x="5874696" y="199891"/>
                  </a:lnTo>
                  <a:lnTo>
                    <a:pt x="5835905" y="176519"/>
                  </a:lnTo>
                  <a:lnTo>
                    <a:pt x="5795160" y="156291"/>
                  </a:lnTo>
                  <a:lnTo>
                    <a:pt x="5752630" y="139372"/>
                  </a:lnTo>
                  <a:lnTo>
                    <a:pt x="5708485" y="125926"/>
                  </a:lnTo>
                  <a:lnTo>
                    <a:pt x="5662896" y="116119"/>
                  </a:lnTo>
                  <a:lnTo>
                    <a:pt x="5616032" y="110113"/>
                  </a:lnTo>
                  <a:lnTo>
                    <a:pt x="5568064" y="108075"/>
                  </a:lnTo>
                  <a:lnTo>
                    <a:pt x="5930996" y="108075"/>
                  </a:lnTo>
                  <a:lnTo>
                    <a:pt x="5989299" y="150330"/>
                  </a:lnTo>
                  <a:lnTo>
                    <a:pt x="6022758" y="179621"/>
                  </a:lnTo>
                  <a:lnTo>
                    <a:pt x="6054189" y="211052"/>
                  </a:lnTo>
                  <a:lnTo>
                    <a:pt x="6083480" y="244511"/>
                  </a:lnTo>
                  <a:lnTo>
                    <a:pt x="6110517" y="279884"/>
                  </a:lnTo>
                  <a:lnTo>
                    <a:pt x="6135188" y="317058"/>
                  </a:lnTo>
                  <a:lnTo>
                    <a:pt x="6157380" y="355921"/>
                  </a:lnTo>
                  <a:lnTo>
                    <a:pt x="6176980" y="396360"/>
                  </a:lnTo>
                  <a:lnTo>
                    <a:pt x="6193874" y="438260"/>
                  </a:lnTo>
                  <a:lnTo>
                    <a:pt x="6207950" y="481511"/>
                  </a:lnTo>
                  <a:lnTo>
                    <a:pt x="6219094" y="525997"/>
                  </a:lnTo>
                  <a:lnTo>
                    <a:pt x="6227195" y="571607"/>
                  </a:lnTo>
                  <a:lnTo>
                    <a:pt x="6232090" y="617778"/>
                  </a:lnTo>
                  <a:lnTo>
                    <a:pt x="6233810" y="665746"/>
                  </a:lnTo>
                  <a:lnTo>
                    <a:pt x="6233746" y="7714459"/>
                  </a:lnTo>
                  <a:lnTo>
                    <a:pt x="6232396" y="7759818"/>
                  </a:lnTo>
                  <a:lnTo>
                    <a:pt x="6227665" y="7806473"/>
                  </a:lnTo>
                  <a:lnTo>
                    <a:pt x="6219734" y="7852138"/>
                  </a:lnTo>
                  <a:lnTo>
                    <a:pt x="6208669" y="7896855"/>
                  </a:lnTo>
                  <a:lnTo>
                    <a:pt x="6194738" y="7940036"/>
                  </a:lnTo>
                  <a:lnTo>
                    <a:pt x="6177904" y="7982039"/>
                  </a:lnTo>
                  <a:lnTo>
                    <a:pt x="6158336" y="8022592"/>
                  </a:lnTo>
                  <a:lnTo>
                    <a:pt x="6136148" y="8061579"/>
                  </a:lnTo>
                  <a:lnTo>
                    <a:pt x="6111458" y="8098884"/>
                  </a:lnTo>
                  <a:lnTo>
                    <a:pt x="6084381" y="8134394"/>
                  </a:lnTo>
                  <a:lnTo>
                    <a:pt x="6055034" y="8167993"/>
                  </a:lnTo>
                  <a:lnTo>
                    <a:pt x="6023532" y="8199565"/>
                  </a:lnTo>
                  <a:lnTo>
                    <a:pt x="5989992" y="8228995"/>
                  </a:lnTo>
                  <a:lnTo>
                    <a:pt x="5954531" y="8256170"/>
                  </a:lnTo>
                  <a:lnTo>
                    <a:pt x="5933810" y="82699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151" y="1849768"/>
              <a:ext cx="133037" cy="1330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151" y="2381917"/>
              <a:ext cx="133037" cy="13303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151" y="2914065"/>
              <a:ext cx="133037" cy="13303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151" y="3446214"/>
              <a:ext cx="133037" cy="1330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3151" y="3978362"/>
              <a:ext cx="133037" cy="13303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3151" y="4510511"/>
              <a:ext cx="133037" cy="13303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3151" y="5042660"/>
              <a:ext cx="133037" cy="1330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151" y="5574808"/>
              <a:ext cx="133037" cy="1330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0418" y="7513577"/>
              <a:ext cx="123825" cy="1238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0418" y="8018402"/>
              <a:ext cx="123825" cy="1238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0418" y="8523227"/>
              <a:ext cx="123825" cy="1238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0418" y="9028052"/>
              <a:ext cx="123825" cy="12382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671359" y="1575542"/>
            <a:ext cx="6909434" cy="42830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15950">
              <a:lnSpc>
                <a:spcPct val="116399"/>
              </a:lnSpc>
              <a:spcBef>
                <a:spcPts val="90"/>
              </a:spcBef>
            </a:pPr>
            <a:r>
              <a:rPr sz="3000" spc="95" dirty="0">
                <a:latin typeface="Georgia"/>
                <a:cs typeface="Georgia"/>
              </a:rPr>
              <a:t>User</a:t>
            </a:r>
            <a:r>
              <a:rPr sz="3000" spc="55" dirty="0">
                <a:latin typeface="Georgia"/>
                <a:cs typeface="Georgia"/>
              </a:rPr>
              <a:t> </a:t>
            </a:r>
            <a:r>
              <a:rPr sz="3000" spc="65" dirty="0">
                <a:latin typeface="Georgia"/>
                <a:cs typeface="Georgia"/>
              </a:rPr>
              <a:t>Registration</a:t>
            </a:r>
            <a:r>
              <a:rPr sz="3000" spc="60" dirty="0">
                <a:latin typeface="Georgia"/>
                <a:cs typeface="Georgia"/>
              </a:rPr>
              <a:t> </a:t>
            </a:r>
            <a:r>
              <a:rPr sz="3000" spc="-25" dirty="0">
                <a:latin typeface="Georgia"/>
                <a:cs typeface="Georgia"/>
              </a:rPr>
              <a:t>&amp;</a:t>
            </a:r>
            <a:r>
              <a:rPr sz="3000" spc="55" dirty="0">
                <a:latin typeface="Georgia"/>
                <a:cs typeface="Georgia"/>
              </a:rPr>
              <a:t> </a:t>
            </a:r>
            <a:r>
              <a:rPr sz="3000" spc="80" dirty="0">
                <a:latin typeface="Georgia"/>
                <a:cs typeface="Georgia"/>
              </a:rPr>
              <a:t>Authentication </a:t>
            </a:r>
            <a:r>
              <a:rPr sz="3000" spc="-705" dirty="0">
                <a:latin typeface="Georgia"/>
                <a:cs typeface="Georgia"/>
              </a:rPr>
              <a:t> </a:t>
            </a:r>
            <a:r>
              <a:rPr sz="3000" spc="95" dirty="0">
                <a:latin typeface="Georgia"/>
                <a:cs typeface="Georgia"/>
              </a:rPr>
              <a:t>User</a:t>
            </a:r>
            <a:r>
              <a:rPr sz="3000" spc="65" dirty="0">
                <a:latin typeface="Georgia"/>
                <a:cs typeface="Georgia"/>
              </a:rPr>
              <a:t> </a:t>
            </a:r>
            <a:r>
              <a:rPr sz="3000" spc="55" dirty="0">
                <a:latin typeface="Georgia"/>
                <a:cs typeface="Georgia"/>
              </a:rPr>
              <a:t>Profile</a:t>
            </a:r>
            <a:r>
              <a:rPr sz="3000" spc="65" dirty="0">
                <a:latin typeface="Georgia"/>
                <a:cs typeface="Georgia"/>
              </a:rPr>
              <a:t> </a:t>
            </a:r>
            <a:r>
              <a:rPr sz="3000" spc="95" dirty="0">
                <a:latin typeface="Georgia"/>
                <a:cs typeface="Georgia"/>
              </a:rPr>
              <a:t>Management</a:t>
            </a:r>
            <a:endParaRPr sz="3000" dirty="0">
              <a:latin typeface="Georgia"/>
              <a:cs typeface="Georgia"/>
            </a:endParaRPr>
          </a:p>
          <a:p>
            <a:pPr marL="12700" marR="2873375">
              <a:lnSpc>
                <a:spcPct val="116399"/>
              </a:lnSpc>
            </a:pPr>
            <a:r>
              <a:rPr sz="3000" spc="95" dirty="0">
                <a:latin typeface="Georgia"/>
                <a:cs typeface="Georgia"/>
              </a:rPr>
              <a:t>User</a:t>
            </a:r>
            <a:r>
              <a:rPr sz="3000" spc="35" dirty="0">
                <a:latin typeface="Georgia"/>
                <a:cs typeface="Georgia"/>
              </a:rPr>
              <a:t> </a:t>
            </a:r>
            <a:r>
              <a:rPr sz="3000" spc="100" dirty="0">
                <a:latin typeface="Georgia"/>
                <a:cs typeface="Georgia"/>
              </a:rPr>
              <a:t>Specific</a:t>
            </a:r>
            <a:r>
              <a:rPr sz="3000" spc="35" dirty="0">
                <a:latin typeface="Georgia"/>
                <a:cs typeface="Georgia"/>
              </a:rPr>
              <a:t> </a:t>
            </a:r>
            <a:r>
              <a:rPr sz="3000" spc="85" dirty="0">
                <a:latin typeface="Georgia"/>
                <a:cs typeface="Georgia"/>
              </a:rPr>
              <a:t>Features </a:t>
            </a:r>
            <a:r>
              <a:rPr sz="3000" spc="-710" dirty="0">
                <a:latin typeface="Georgia"/>
                <a:cs typeface="Georgia"/>
              </a:rPr>
              <a:t> </a:t>
            </a:r>
            <a:r>
              <a:rPr sz="3000" spc="75" dirty="0">
                <a:latin typeface="Georgia"/>
                <a:cs typeface="Georgia"/>
              </a:rPr>
              <a:t>Video</a:t>
            </a:r>
            <a:r>
              <a:rPr sz="3000" spc="60" dirty="0">
                <a:latin typeface="Georgia"/>
                <a:cs typeface="Georgia"/>
              </a:rPr>
              <a:t> </a:t>
            </a:r>
            <a:r>
              <a:rPr sz="3000" spc="120" dirty="0">
                <a:latin typeface="Georgia"/>
                <a:cs typeface="Georgia"/>
              </a:rPr>
              <a:t>conferencing</a:t>
            </a:r>
            <a:endParaRPr sz="3000" dirty="0">
              <a:latin typeface="Georgia"/>
              <a:cs typeface="Georgia"/>
            </a:endParaRPr>
          </a:p>
          <a:p>
            <a:pPr marL="12700" marR="5080">
              <a:lnSpc>
                <a:spcPct val="116399"/>
              </a:lnSpc>
            </a:pPr>
            <a:r>
              <a:rPr sz="3000" spc="40" dirty="0">
                <a:latin typeface="Georgia"/>
                <a:cs typeface="Georgia"/>
              </a:rPr>
              <a:t>Maintaining </a:t>
            </a:r>
            <a:r>
              <a:rPr sz="3000" spc="135" dirty="0">
                <a:latin typeface="Georgia"/>
                <a:cs typeface="Georgia"/>
              </a:rPr>
              <a:t>accounts </a:t>
            </a:r>
            <a:r>
              <a:rPr sz="3000" spc="95" dirty="0">
                <a:latin typeface="Georgia"/>
                <a:cs typeface="Georgia"/>
              </a:rPr>
              <a:t>for </a:t>
            </a:r>
            <a:r>
              <a:rPr sz="3000" spc="65" dirty="0">
                <a:latin typeface="Georgia"/>
                <a:cs typeface="Georgia"/>
              </a:rPr>
              <a:t>various </a:t>
            </a:r>
            <a:r>
              <a:rPr sz="3000" spc="95" dirty="0">
                <a:latin typeface="Georgia"/>
                <a:cs typeface="Georgia"/>
              </a:rPr>
              <a:t>roles </a:t>
            </a:r>
            <a:r>
              <a:rPr sz="3000" spc="-710" dirty="0">
                <a:latin typeface="Georgia"/>
                <a:cs typeface="Georgia"/>
              </a:rPr>
              <a:t> </a:t>
            </a:r>
            <a:r>
              <a:rPr sz="3000" spc="95" dirty="0">
                <a:latin typeface="Georgia"/>
                <a:cs typeface="Georgia"/>
              </a:rPr>
              <a:t>User</a:t>
            </a:r>
            <a:r>
              <a:rPr sz="3000" spc="65" dirty="0">
                <a:latin typeface="Georgia"/>
                <a:cs typeface="Georgia"/>
              </a:rPr>
              <a:t> </a:t>
            </a:r>
            <a:r>
              <a:rPr sz="3000" spc="85" dirty="0">
                <a:latin typeface="Georgia"/>
                <a:cs typeface="Georgia"/>
              </a:rPr>
              <a:t>Interaction</a:t>
            </a:r>
            <a:r>
              <a:rPr sz="3000" spc="70" dirty="0">
                <a:latin typeface="Georgia"/>
                <a:cs typeface="Georgia"/>
              </a:rPr>
              <a:t> </a:t>
            </a:r>
            <a:r>
              <a:rPr sz="3000" spc="-25" dirty="0">
                <a:latin typeface="Georgia"/>
                <a:cs typeface="Georgia"/>
              </a:rPr>
              <a:t>&amp;</a:t>
            </a:r>
            <a:r>
              <a:rPr sz="3000" spc="65" dirty="0">
                <a:latin typeface="Georgia"/>
                <a:cs typeface="Georgia"/>
              </a:rPr>
              <a:t> </a:t>
            </a:r>
            <a:r>
              <a:rPr sz="3000" spc="90" dirty="0">
                <a:latin typeface="Georgia"/>
                <a:cs typeface="Georgia"/>
              </a:rPr>
              <a:t>Interface</a:t>
            </a:r>
            <a:endParaRPr sz="3000" dirty="0">
              <a:latin typeface="Georgia"/>
              <a:cs typeface="Georgia"/>
            </a:endParaRPr>
          </a:p>
          <a:p>
            <a:pPr marL="113664" marR="2513330" indent="-101600">
              <a:lnSpc>
                <a:spcPct val="116399"/>
              </a:lnSpc>
            </a:pPr>
            <a:r>
              <a:rPr sz="3000" spc="70" dirty="0">
                <a:latin typeface="Georgia"/>
                <a:cs typeface="Georgia"/>
              </a:rPr>
              <a:t>Real-Time </a:t>
            </a:r>
            <a:r>
              <a:rPr sz="3000" spc="60" dirty="0">
                <a:latin typeface="Georgia"/>
                <a:cs typeface="Georgia"/>
              </a:rPr>
              <a:t>Data </a:t>
            </a:r>
            <a:r>
              <a:rPr sz="3000" spc="95" dirty="0">
                <a:latin typeface="Georgia"/>
                <a:cs typeface="Georgia"/>
              </a:rPr>
              <a:t>Updates </a:t>
            </a:r>
            <a:r>
              <a:rPr sz="3000" spc="-710" dirty="0">
                <a:latin typeface="Georgia"/>
                <a:cs typeface="Georgia"/>
              </a:rPr>
              <a:t> </a:t>
            </a:r>
            <a:r>
              <a:rPr sz="3000" spc="60" dirty="0">
                <a:latin typeface="Georgia"/>
                <a:cs typeface="Georgia"/>
              </a:rPr>
              <a:t>Data</a:t>
            </a:r>
            <a:r>
              <a:rPr sz="3000" spc="65" dirty="0">
                <a:latin typeface="Georgia"/>
                <a:cs typeface="Georgia"/>
              </a:rPr>
              <a:t> </a:t>
            </a:r>
            <a:r>
              <a:rPr sz="3000" spc="70" dirty="0">
                <a:latin typeface="Georgia"/>
                <a:cs typeface="Georgia"/>
              </a:rPr>
              <a:t>Privacy</a:t>
            </a:r>
            <a:endParaRPr sz="3000" dirty="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95508" y="6534701"/>
            <a:ext cx="6164580" cy="27603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50" spc="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2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250" spc="-3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250" spc="-24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250" spc="-2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250" spc="-6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250" spc="-3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250" spc="114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250" spc="5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2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2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250" spc="-3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250" spc="-1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250" spc="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25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250" spc="-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7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3250" spc="-6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2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250" spc="-3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250" spc="-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-16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250" spc="-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-3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250" spc="5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25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250" spc="-61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endParaRPr sz="3250">
              <a:latin typeface="Verdana"/>
              <a:cs typeface="Verdana"/>
            </a:endParaRPr>
          </a:p>
          <a:p>
            <a:pPr marL="959485" marR="2904490">
              <a:lnSpc>
                <a:spcPct val="116199"/>
              </a:lnSpc>
              <a:spcBef>
                <a:spcPts val="1705"/>
              </a:spcBef>
            </a:pPr>
            <a:r>
              <a:rPr sz="2850" spc="1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850" spc="-5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50" spc="-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50" spc="9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850" spc="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50" spc="-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50" spc="-14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850" spc="-1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50" spc="-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50" spc="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50" spc="-4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2850" spc="-20" dirty="0">
                <a:solidFill>
                  <a:srgbClr val="FFFFFF"/>
                </a:solidFill>
                <a:latin typeface="Verdana"/>
                <a:cs typeface="Verdana"/>
              </a:rPr>
              <a:t>Scalability</a:t>
            </a:r>
            <a:endParaRPr sz="2850">
              <a:latin typeface="Verdana"/>
              <a:cs typeface="Verdana"/>
            </a:endParaRPr>
          </a:p>
          <a:p>
            <a:pPr marL="959485" marR="2352040">
              <a:lnSpc>
                <a:spcPct val="116199"/>
              </a:lnSpc>
              <a:spcBef>
                <a:spcPts val="5"/>
              </a:spcBef>
            </a:pPr>
            <a:r>
              <a:rPr sz="2850" spc="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50" spc="-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50" spc="-5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50" spc="-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50" spc="-25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850" spc="6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850" spc="-5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50" spc="-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50" spc="-5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50" spc="-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50" spc="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50" spc="-4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2850" spc="-2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50" spc="-1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5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50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2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50" spc="-5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50" spc="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50" spc="-5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50" spc="-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5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50" spc="-6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751</Words>
  <Application>Microsoft Office PowerPoint</Application>
  <PresentationFormat>Custom</PresentationFormat>
  <Paragraphs>176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arial</vt:lpstr>
      <vt:lpstr>Calibri</vt:lpstr>
      <vt:lpstr>Cambria</vt:lpstr>
      <vt:lpstr>Georgia</vt:lpstr>
      <vt:lpstr>Lucida Sans Unicode</vt:lpstr>
      <vt:lpstr>Tahoma</vt:lpstr>
      <vt:lpstr>Times New Roman</vt:lpstr>
      <vt:lpstr>Trebuchet MS</vt:lpstr>
      <vt:lpstr>Verdana</vt:lpstr>
      <vt:lpstr>Office Theme</vt:lpstr>
      <vt:lpstr>PowerPoint Presentation</vt:lpstr>
      <vt:lpstr>PROBLEM DEFINITION :</vt:lpstr>
      <vt:lpstr>PROJECT OBJECTIVES</vt:lpstr>
      <vt:lpstr>LITERATURE SURVEY</vt:lpstr>
      <vt:lpstr>LITERATURE SURVEY</vt:lpstr>
      <vt:lpstr>Data Flow Diagram:</vt:lpstr>
      <vt:lpstr>TECHNOLOGY STACK</vt:lpstr>
      <vt:lpstr>FLOWCHART</vt:lpstr>
      <vt:lpstr>REQUIREMENTS</vt:lpstr>
      <vt:lpstr>PROJECT PLAN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Year Project : Project Screening Phase 1 ppt</dc:title>
  <dc:creator>Vaishnavi Dabhade</dc:creator>
  <cp:keywords>DAFsqpzNT6I,BAElXWpR3Hw</cp:keywords>
  <cp:lastModifiedBy>SAURABH ANIL WANKHEDE</cp:lastModifiedBy>
  <cp:revision>12</cp:revision>
  <dcterms:created xsi:type="dcterms:W3CDTF">2023-09-02T01:24:34Z</dcterms:created>
  <dcterms:modified xsi:type="dcterms:W3CDTF">2024-01-17T11:33:51Z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2023-09-01T00:00:00Z</vt:filetime>
  </property>
  <property fmtid="{D5CDD505-2E9C-101B-9397-08002B2CF9AE}" pid="3" name="Creator">
    <vt:lpwstr>Canva</vt:lpwstr>
  </property>
  <property fmtid="{D5CDD505-2E9C-101B-9397-08002B2CF9AE}" pid="4" name="LastSaved">
    <vt:filetime>2023-09-02T00:00:00Z</vt:filetime>
  </property>
</Properties>
</file>